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4" r:id="rId4"/>
    <p:sldId id="266" r:id="rId5"/>
    <p:sldId id="267" r:id="rId6"/>
    <p:sldId id="265" r:id="rId7"/>
    <p:sldId id="260" r:id="rId8"/>
    <p:sldId id="274" r:id="rId9"/>
    <p:sldId id="275" r:id="rId10"/>
    <p:sldId id="276" r:id="rId11"/>
    <p:sldId id="27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FF33CC"/>
    <a:srgbClr val="CC0099"/>
    <a:srgbClr val="66CCFF"/>
    <a:srgbClr val="339966"/>
    <a:srgbClr val="800000"/>
    <a:srgbClr val="6600CC"/>
    <a:srgbClr val="CC0066"/>
    <a:srgbClr val="33CCFF"/>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EC2FD4-D023-4CAA-A9F3-099B8F5982FC}" v="23" dt="2022-08-30T02:24:20.1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8" d="100"/>
          <a:sy n="58" d="100"/>
        </p:scale>
        <p:origin x="486" y="6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EE8F9-6B08-4CF3-BAD8-CFF2FB1AADD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AC091A0-8FB6-4D9A-8183-C0691A6DD2F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26E3995-E318-4801-861E-011BAA1A2C2C}"/>
              </a:ext>
            </a:extLst>
          </p:cNvPr>
          <p:cNvSpPr>
            <a:spLocks noGrp="1"/>
          </p:cNvSpPr>
          <p:nvPr>
            <p:ph type="dt" sz="half" idx="10"/>
          </p:nvPr>
        </p:nvSpPr>
        <p:spPr/>
        <p:txBody>
          <a:bodyPr/>
          <a:lstStyle/>
          <a:p>
            <a:fld id="{706162BB-5DFE-4F71-8C72-4E5F088C4E70}" type="datetimeFigureOut">
              <a:rPr lang="en-US" smtClean="0"/>
              <a:t>8/31/2022</a:t>
            </a:fld>
            <a:endParaRPr lang="en-US"/>
          </a:p>
        </p:txBody>
      </p:sp>
      <p:sp>
        <p:nvSpPr>
          <p:cNvPr id="5" name="Footer Placeholder 4">
            <a:extLst>
              <a:ext uri="{FF2B5EF4-FFF2-40B4-BE49-F238E27FC236}">
                <a16:creationId xmlns:a16="http://schemas.microsoft.com/office/drawing/2014/main" id="{624AF3C3-C81F-4910-845D-5E3BBF10D1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DA5CFA-7F66-4D8E-B3C3-2C2AF2AC3A1B}"/>
              </a:ext>
            </a:extLst>
          </p:cNvPr>
          <p:cNvSpPr>
            <a:spLocks noGrp="1"/>
          </p:cNvSpPr>
          <p:nvPr>
            <p:ph type="sldNum" sz="quarter" idx="12"/>
          </p:nvPr>
        </p:nvSpPr>
        <p:spPr/>
        <p:txBody>
          <a:bodyPr/>
          <a:lstStyle/>
          <a:p>
            <a:fld id="{23958A2E-9212-4259-9AFC-E9BD0362814E}" type="slidenum">
              <a:rPr lang="en-US" smtClean="0"/>
              <a:t>‹#›</a:t>
            </a:fld>
            <a:endParaRPr lang="en-US"/>
          </a:p>
        </p:txBody>
      </p:sp>
    </p:spTree>
    <p:extLst>
      <p:ext uri="{BB962C8B-B14F-4D97-AF65-F5344CB8AC3E}">
        <p14:creationId xmlns:p14="http://schemas.microsoft.com/office/powerpoint/2010/main" val="917726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A941C-516E-484C-98A2-564C0E5EA20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F27D085-19C0-42C4-8013-B5EEC8E6047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24B858-4B1A-4F05-869E-38B5468BAE98}"/>
              </a:ext>
            </a:extLst>
          </p:cNvPr>
          <p:cNvSpPr>
            <a:spLocks noGrp="1"/>
          </p:cNvSpPr>
          <p:nvPr>
            <p:ph type="dt" sz="half" idx="10"/>
          </p:nvPr>
        </p:nvSpPr>
        <p:spPr/>
        <p:txBody>
          <a:bodyPr/>
          <a:lstStyle/>
          <a:p>
            <a:fld id="{706162BB-5DFE-4F71-8C72-4E5F088C4E70}" type="datetimeFigureOut">
              <a:rPr lang="en-US" smtClean="0"/>
              <a:t>8/31/2022</a:t>
            </a:fld>
            <a:endParaRPr lang="en-US"/>
          </a:p>
        </p:txBody>
      </p:sp>
      <p:sp>
        <p:nvSpPr>
          <p:cNvPr id="5" name="Footer Placeholder 4">
            <a:extLst>
              <a:ext uri="{FF2B5EF4-FFF2-40B4-BE49-F238E27FC236}">
                <a16:creationId xmlns:a16="http://schemas.microsoft.com/office/drawing/2014/main" id="{A571621B-B21D-4C52-B185-37468B8635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A7F31D-E320-4FC8-AAC7-D6BE96445552}"/>
              </a:ext>
            </a:extLst>
          </p:cNvPr>
          <p:cNvSpPr>
            <a:spLocks noGrp="1"/>
          </p:cNvSpPr>
          <p:nvPr>
            <p:ph type="sldNum" sz="quarter" idx="12"/>
          </p:nvPr>
        </p:nvSpPr>
        <p:spPr/>
        <p:txBody>
          <a:bodyPr/>
          <a:lstStyle/>
          <a:p>
            <a:fld id="{23958A2E-9212-4259-9AFC-E9BD0362814E}" type="slidenum">
              <a:rPr lang="en-US" smtClean="0"/>
              <a:t>‹#›</a:t>
            </a:fld>
            <a:endParaRPr lang="en-US"/>
          </a:p>
        </p:txBody>
      </p:sp>
    </p:spTree>
    <p:extLst>
      <p:ext uri="{BB962C8B-B14F-4D97-AF65-F5344CB8AC3E}">
        <p14:creationId xmlns:p14="http://schemas.microsoft.com/office/powerpoint/2010/main" val="319688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F9DE76F-675A-44EE-A443-241031B5B3A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2F3AEA4-8ABC-4553-82A9-9E1D119DE29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DC8149-05CA-45C2-8679-1E83219DB26F}"/>
              </a:ext>
            </a:extLst>
          </p:cNvPr>
          <p:cNvSpPr>
            <a:spLocks noGrp="1"/>
          </p:cNvSpPr>
          <p:nvPr>
            <p:ph type="dt" sz="half" idx="10"/>
          </p:nvPr>
        </p:nvSpPr>
        <p:spPr/>
        <p:txBody>
          <a:bodyPr/>
          <a:lstStyle/>
          <a:p>
            <a:fld id="{706162BB-5DFE-4F71-8C72-4E5F088C4E70}" type="datetimeFigureOut">
              <a:rPr lang="en-US" smtClean="0"/>
              <a:t>8/31/2022</a:t>
            </a:fld>
            <a:endParaRPr lang="en-US"/>
          </a:p>
        </p:txBody>
      </p:sp>
      <p:sp>
        <p:nvSpPr>
          <p:cNvPr id="5" name="Footer Placeholder 4">
            <a:extLst>
              <a:ext uri="{FF2B5EF4-FFF2-40B4-BE49-F238E27FC236}">
                <a16:creationId xmlns:a16="http://schemas.microsoft.com/office/drawing/2014/main" id="{E106038E-B0AC-4F0F-8C1C-BBD7228D89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DFC599-C551-4099-B4B4-74D3E4010555}"/>
              </a:ext>
            </a:extLst>
          </p:cNvPr>
          <p:cNvSpPr>
            <a:spLocks noGrp="1"/>
          </p:cNvSpPr>
          <p:nvPr>
            <p:ph type="sldNum" sz="quarter" idx="12"/>
          </p:nvPr>
        </p:nvSpPr>
        <p:spPr/>
        <p:txBody>
          <a:bodyPr/>
          <a:lstStyle/>
          <a:p>
            <a:fld id="{23958A2E-9212-4259-9AFC-E9BD0362814E}" type="slidenum">
              <a:rPr lang="en-US" smtClean="0"/>
              <a:t>‹#›</a:t>
            </a:fld>
            <a:endParaRPr lang="en-US"/>
          </a:p>
        </p:txBody>
      </p:sp>
    </p:spTree>
    <p:extLst>
      <p:ext uri="{BB962C8B-B14F-4D97-AF65-F5344CB8AC3E}">
        <p14:creationId xmlns:p14="http://schemas.microsoft.com/office/powerpoint/2010/main" val="3376464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DB8E7-742A-4363-A2B6-9CF15BC264D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C904C0-34EE-469B-82B4-27E9689C7C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6974AD-D6EE-4B10-83C9-34A9543B7B1D}"/>
              </a:ext>
            </a:extLst>
          </p:cNvPr>
          <p:cNvSpPr>
            <a:spLocks noGrp="1"/>
          </p:cNvSpPr>
          <p:nvPr>
            <p:ph type="dt" sz="half" idx="10"/>
          </p:nvPr>
        </p:nvSpPr>
        <p:spPr/>
        <p:txBody>
          <a:bodyPr/>
          <a:lstStyle/>
          <a:p>
            <a:fld id="{706162BB-5DFE-4F71-8C72-4E5F088C4E70}" type="datetimeFigureOut">
              <a:rPr lang="en-US" smtClean="0"/>
              <a:t>8/31/2022</a:t>
            </a:fld>
            <a:endParaRPr lang="en-US"/>
          </a:p>
        </p:txBody>
      </p:sp>
      <p:sp>
        <p:nvSpPr>
          <p:cNvPr id="5" name="Footer Placeholder 4">
            <a:extLst>
              <a:ext uri="{FF2B5EF4-FFF2-40B4-BE49-F238E27FC236}">
                <a16:creationId xmlns:a16="http://schemas.microsoft.com/office/drawing/2014/main" id="{B05A394E-82D4-4955-8E47-92AEEEFCDC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E8E0BF-C9FB-43BE-AF5E-18A37CC6AAFC}"/>
              </a:ext>
            </a:extLst>
          </p:cNvPr>
          <p:cNvSpPr>
            <a:spLocks noGrp="1"/>
          </p:cNvSpPr>
          <p:nvPr>
            <p:ph type="sldNum" sz="quarter" idx="12"/>
          </p:nvPr>
        </p:nvSpPr>
        <p:spPr/>
        <p:txBody>
          <a:bodyPr/>
          <a:lstStyle/>
          <a:p>
            <a:fld id="{23958A2E-9212-4259-9AFC-E9BD0362814E}" type="slidenum">
              <a:rPr lang="en-US" smtClean="0"/>
              <a:t>‹#›</a:t>
            </a:fld>
            <a:endParaRPr lang="en-US"/>
          </a:p>
        </p:txBody>
      </p:sp>
    </p:spTree>
    <p:extLst>
      <p:ext uri="{BB962C8B-B14F-4D97-AF65-F5344CB8AC3E}">
        <p14:creationId xmlns:p14="http://schemas.microsoft.com/office/powerpoint/2010/main" val="1061623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3D139-60DC-4AC7-88E0-BBF9DFA1421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F011CB3-B27A-485C-9E49-DE15B8880C1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49398E-CED7-4FAD-BC15-9F056347B439}"/>
              </a:ext>
            </a:extLst>
          </p:cNvPr>
          <p:cNvSpPr>
            <a:spLocks noGrp="1"/>
          </p:cNvSpPr>
          <p:nvPr>
            <p:ph type="dt" sz="half" idx="10"/>
          </p:nvPr>
        </p:nvSpPr>
        <p:spPr/>
        <p:txBody>
          <a:bodyPr/>
          <a:lstStyle/>
          <a:p>
            <a:fld id="{706162BB-5DFE-4F71-8C72-4E5F088C4E70}" type="datetimeFigureOut">
              <a:rPr lang="en-US" smtClean="0"/>
              <a:t>8/31/2022</a:t>
            </a:fld>
            <a:endParaRPr lang="en-US"/>
          </a:p>
        </p:txBody>
      </p:sp>
      <p:sp>
        <p:nvSpPr>
          <p:cNvPr id="5" name="Footer Placeholder 4">
            <a:extLst>
              <a:ext uri="{FF2B5EF4-FFF2-40B4-BE49-F238E27FC236}">
                <a16:creationId xmlns:a16="http://schemas.microsoft.com/office/drawing/2014/main" id="{660FE6D4-C8CA-4D8F-8F30-47F643A5D0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72DC13-9EE2-4A34-BF53-3C0BB8DE655F}"/>
              </a:ext>
            </a:extLst>
          </p:cNvPr>
          <p:cNvSpPr>
            <a:spLocks noGrp="1"/>
          </p:cNvSpPr>
          <p:nvPr>
            <p:ph type="sldNum" sz="quarter" idx="12"/>
          </p:nvPr>
        </p:nvSpPr>
        <p:spPr/>
        <p:txBody>
          <a:bodyPr/>
          <a:lstStyle/>
          <a:p>
            <a:fld id="{23958A2E-9212-4259-9AFC-E9BD0362814E}" type="slidenum">
              <a:rPr lang="en-US" smtClean="0"/>
              <a:t>‹#›</a:t>
            </a:fld>
            <a:endParaRPr lang="en-US"/>
          </a:p>
        </p:txBody>
      </p:sp>
    </p:spTree>
    <p:extLst>
      <p:ext uri="{BB962C8B-B14F-4D97-AF65-F5344CB8AC3E}">
        <p14:creationId xmlns:p14="http://schemas.microsoft.com/office/powerpoint/2010/main" val="2226084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A2F58-6D9E-4A61-8178-90D32A79DF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2F7FE7-7B28-4FCD-9AB3-EFBC4BB4F71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A047351-BDE0-4805-8891-9EBE0E8E938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6DF02FB-7069-46FD-A295-1B90330902D0}"/>
              </a:ext>
            </a:extLst>
          </p:cNvPr>
          <p:cNvSpPr>
            <a:spLocks noGrp="1"/>
          </p:cNvSpPr>
          <p:nvPr>
            <p:ph type="dt" sz="half" idx="10"/>
          </p:nvPr>
        </p:nvSpPr>
        <p:spPr/>
        <p:txBody>
          <a:bodyPr/>
          <a:lstStyle/>
          <a:p>
            <a:fld id="{706162BB-5DFE-4F71-8C72-4E5F088C4E70}" type="datetimeFigureOut">
              <a:rPr lang="en-US" smtClean="0"/>
              <a:t>8/31/2022</a:t>
            </a:fld>
            <a:endParaRPr lang="en-US"/>
          </a:p>
        </p:txBody>
      </p:sp>
      <p:sp>
        <p:nvSpPr>
          <p:cNvPr id="6" name="Footer Placeholder 5">
            <a:extLst>
              <a:ext uri="{FF2B5EF4-FFF2-40B4-BE49-F238E27FC236}">
                <a16:creationId xmlns:a16="http://schemas.microsoft.com/office/drawing/2014/main" id="{5D367F24-2164-43F1-8F6F-693B297908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82685C-E1C2-4406-B30A-5E762C3358F2}"/>
              </a:ext>
            </a:extLst>
          </p:cNvPr>
          <p:cNvSpPr>
            <a:spLocks noGrp="1"/>
          </p:cNvSpPr>
          <p:nvPr>
            <p:ph type="sldNum" sz="quarter" idx="12"/>
          </p:nvPr>
        </p:nvSpPr>
        <p:spPr/>
        <p:txBody>
          <a:bodyPr/>
          <a:lstStyle/>
          <a:p>
            <a:fld id="{23958A2E-9212-4259-9AFC-E9BD0362814E}" type="slidenum">
              <a:rPr lang="en-US" smtClean="0"/>
              <a:t>‹#›</a:t>
            </a:fld>
            <a:endParaRPr lang="en-US"/>
          </a:p>
        </p:txBody>
      </p:sp>
    </p:spTree>
    <p:extLst>
      <p:ext uri="{BB962C8B-B14F-4D97-AF65-F5344CB8AC3E}">
        <p14:creationId xmlns:p14="http://schemas.microsoft.com/office/powerpoint/2010/main" val="3932601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E71D5-F4C6-4D58-8D99-7540BF0AFDA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9158801-2E69-4735-9CA1-8EA0B8EDB8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E515F5D-CBEC-4BFA-98ED-BDA1C37EBCB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856850E-46DF-4D23-B74B-D5EA02FF7F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1FB0625-985E-4AFA-84E3-1E7975D640C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2945435-6A6D-4963-B6BF-24B5138DDF59}"/>
              </a:ext>
            </a:extLst>
          </p:cNvPr>
          <p:cNvSpPr>
            <a:spLocks noGrp="1"/>
          </p:cNvSpPr>
          <p:nvPr>
            <p:ph type="dt" sz="half" idx="10"/>
          </p:nvPr>
        </p:nvSpPr>
        <p:spPr/>
        <p:txBody>
          <a:bodyPr/>
          <a:lstStyle/>
          <a:p>
            <a:fld id="{706162BB-5DFE-4F71-8C72-4E5F088C4E70}" type="datetimeFigureOut">
              <a:rPr lang="en-US" smtClean="0"/>
              <a:t>8/31/2022</a:t>
            </a:fld>
            <a:endParaRPr lang="en-US"/>
          </a:p>
        </p:txBody>
      </p:sp>
      <p:sp>
        <p:nvSpPr>
          <p:cNvPr id="8" name="Footer Placeholder 7">
            <a:extLst>
              <a:ext uri="{FF2B5EF4-FFF2-40B4-BE49-F238E27FC236}">
                <a16:creationId xmlns:a16="http://schemas.microsoft.com/office/drawing/2014/main" id="{B5734699-B7F4-436C-ADCA-EAE0F2BFC96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28F57A3-5BED-4D34-B367-289B41267E8F}"/>
              </a:ext>
            </a:extLst>
          </p:cNvPr>
          <p:cNvSpPr>
            <a:spLocks noGrp="1"/>
          </p:cNvSpPr>
          <p:nvPr>
            <p:ph type="sldNum" sz="quarter" idx="12"/>
          </p:nvPr>
        </p:nvSpPr>
        <p:spPr/>
        <p:txBody>
          <a:bodyPr/>
          <a:lstStyle/>
          <a:p>
            <a:fld id="{23958A2E-9212-4259-9AFC-E9BD0362814E}" type="slidenum">
              <a:rPr lang="en-US" smtClean="0"/>
              <a:t>‹#›</a:t>
            </a:fld>
            <a:endParaRPr lang="en-US"/>
          </a:p>
        </p:txBody>
      </p:sp>
    </p:spTree>
    <p:extLst>
      <p:ext uri="{BB962C8B-B14F-4D97-AF65-F5344CB8AC3E}">
        <p14:creationId xmlns:p14="http://schemas.microsoft.com/office/powerpoint/2010/main" val="4188099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739CF-3011-4E6B-8339-72BD40DD820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A29B89A-F873-41D0-9CE8-DAE19B492195}"/>
              </a:ext>
            </a:extLst>
          </p:cNvPr>
          <p:cNvSpPr>
            <a:spLocks noGrp="1"/>
          </p:cNvSpPr>
          <p:nvPr>
            <p:ph type="dt" sz="half" idx="10"/>
          </p:nvPr>
        </p:nvSpPr>
        <p:spPr/>
        <p:txBody>
          <a:bodyPr/>
          <a:lstStyle/>
          <a:p>
            <a:fld id="{706162BB-5DFE-4F71-8C72-4E5F088C4E70}" type="datetimeFigureOut">
              <a:rPr lang="en-US" smtClean="0"/>
              <a:t>8/31/2022</a:t>
            </a:fld>
            <a:endParaRPr lang="en-US"/>
          </a:p>
        </p:txBody>
      </p:sp>
      <p:sp>
        <p:nvSpPr>
          <p:cNvPr id="4" name="Footer Placeholder 3">
            <a:extLst>
              <a:ext uri="{FF2B5EF4-FFF2-40B4-BE49-F238E27FC236}">
                <a16:creationId xmlns:a16="http://schemas.microsoft.com/office/drawing/2014/main" id="{7E3AD4AE-2B06-4239-A6BA-E46E2F49ECF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E96295F-0B91-4993-95A2-35078B5F7EAC}"/>
              </a:ext>
            </a:extLst>
          </p:cNvPr>
          <p:cNvSpPr>
            <a:spLocks noGrp="1"/>
          </p:cNvSpPr>
          <p:nvPr>
            <p:ph type="sldNum" sz="quarter" idx="12"/>
          </p:nvPr>
        </p:nvSpPr>
        <p:spPr/>
        <p:txBody>
          <a:bodyPr/>
          <a:lstStyle/>
          <a:p>
            <a:fld id="{23958A2E-9212-4259-9AFC-E9BD0362814E}" type="slidenum">
              <a:rPr lang="en-US" smtClean="0"/>
              <a:t>‹#›</a:t>
            </a:fld>
            <a:endParaRPr lang="en-US"/>
          </a:p>
        </p:txBody>
      </p:sp>
    </p:spTree>
    <p:extLst>
      <p:ext uri="{BB962C8B-B14F-4D97-AF65-F5344CB8AC3E}">
        <p14:creationId xmlns:p14="http://schemas.microsoft.com/office/powerpoint/2010/main" val="2466449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F3CA27-0C1A-4B07-8F73-210EB9E63474}"/>
              </a:ext>
            </a:extLst>
          </p:cNvPr>
          <p:cNvSpPr>
            <a:spLocks noGrp="1"/>
          </p:cNvSpPr>
          <p:nvPr>
            <p:ph type="dt" sz="half" idx="10"/>
          </p:nvPr>
        </p:nvSpPr>
        <p:spPr/>
        <p:txBody>
          <a:bodyPr/>
          <a:lstStyle/>
          <a:p>
            <a:fld id="{706162BB-5DFE-4F71-8C72-4E5F088C4E70}" type="datetimeFigureOut">
              <a:rPr lang="en-US" smtClean="0"/>
              <a:t>8/31/2022</a:t>
            </a:fld>
            <a:endParaRPr lang="en-US"/>
          </a:p>
        </p:txBody>
      </p:sp>
      <p:sp>
        <p:nvSpPr>
          <p:cNvPr id="3" name="Footer Placeholder 2">
            <a:extLst>
              <a:ext uri="{FF2B5EF4-FFF2-40B4-BE49-F238E27FC236}">
                <a16:creationId xmlns:a16="http://schemas.microsoft.com/office/drawing/2014/main" id="{C26C4548-5A64-4E29-9B59-D37BB476A19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975A867-5D45-4708-B888-304A69AA8A82}"/>
              </a:ext>
            </a:extLst>
          </p:cNvPr>
          <p:cNvSpPr>
            <a:spLocks noGrp="1"/>
          </p:cNvSpPr>
          <p:nvPr>
            <p:ph type="sldNum" sz="quarter" idx="12"/>
          </p:nvPr>
        </p:nvSpPr>
        <p:spPr/>
        <p:txBody>
          <a:bodyPr/>
          <a:lstStyle/>
          <a:p>
            <a:fld id="{23958A2E-9212-4259-9AFC-E9BD0362814E}" type="slidenum">
              <a:rPr lang="en-US" smtClean="0"/>
              <a:t>‹#›</a:t>
            </a:fld>
            <a:endParaRPr lang="en-US"/>
          </a:p>
        </p:txBody>
      </p:sp>
    </p:spTree>
    <p:extLst>
      <p:ext uri="{BB962C8B-B14F-4D97-AF65-F5344CB8AC3E}">
        <p14:creationId xmlns:p14="http://schemas.microsoft.com/office/powerpoint/2010/main" val="2032181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08454-6ABA-47C1-BA9C-C00D4B88B0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184DC19-AD02-41F8-B4E5-38CE2FE82E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653F0E-1ED4-4941-9E53-E075D90ABA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96D38E-105C-4361-B7B3-44A2B169AA52}"/>
              </a:ext>
            </a:extLst>
          </p:cNvPr>
          <p:cNvSpPr>
            <a:spLocks noGrp="1"/>
          </p:cNvSpPr>
          <p:nvPr>
            <p:ph type="dt" sz="half" idx="10"/>
          </p:nvPr>
        </p:nvSpPr>
        <p:spPr/>
        <p:txBody>
          <a:bodyPr/>
          <a:lstStyle/>
          <a:p>
            <a:fld id="{706162BB-5DFE-4F71-8C72-4E5F088C4E70}" type="datetimeFigureOut">
              <a:rPr lang="en-US" smtClean="0"/>
              <a:t>8/31/2022</a:t>
            </a:fld>
            <a:endParaRPr lang="en-US"/>
          </a:p>
        </p:txBody>
      </p:sp>
      <p:sp>
        <p:nvSpPr>
          <p:cNvPr id="6" name="Footer Placeholder 5">
            <a:extLst>
              <a:ext uri="{FF2B5EF4-FFF2-40B4-BE49-F238E27FC236}">
                <a16:creationId xmlns:a16="http://schemas.microsoft.com/office/drawing/2014/main" id="{6C425541-4323-4F27-A145-65E12BC65B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BD8113-2057-43D3-BA16-E79406367D65}"/>
              </a:ext>
            </a:extLst>
          </p:cNvPr>
          <p:cNvSpPr>
            <a:spLocks noGrp="1"/>
          </p:cNvSpPr>
          <p:nvPr>
            <p:ph type="sldNum" sz="quarter" idx="12"/>
          </p:nvPr>
        </p:nvSpPr>
        <p:spPr/>
        <p:txBody>
          <a:bodyPr/>
          <a:lstStyle/>
          <a:p>
            <a:fld id="{23958A2E-9212-4259-9AFC-E9BD0362814E}" type="slidenum">
              <a:rPr lang="en-US" smtClean="0"/>
              <a:t>‹#›</a:t>
            </a:fld>
            <a:endParaRPr lang="en-US"/>
          </a:p>
        </p:txBody>
      </p:sp>
    </p:spTree>
    <p:extLst>
      <p:ext uri="{BB962C8B-B14F-4D97-AF65-F5344CB8AC3E}">
        <p14:creationId xmlns:p14="http://schemas.microsoft.com/office/powerpoint/2010/main" val="3537898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EDB25-3507-4CF1-9BE4-0CFCC1DBCB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103ACC-9206-4263-B51C-8DDDF5F587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662D126-758E-412A-B654-FA7C5FAD74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CF5876-55F0-440E-ABF9-B9D52845AD51}"/>
              </a:ext>
            </a:extLst>
          </p:cNvPr>
          <p:cNvSpPr>
            <a:spLocks noGrp="1"/>
          </p:cNvSpPr>
          <p:nvPr>
            <p:ph type="dt" sz="half" idx="10"/>
          </p:nvPr>
        </p:nvSpPr>
        <p:spPr/>
        <p:txBody>
          <a:bodyPr/>
          <a:lstStyle/>
          <a:p>
            <a:fld id="{706162BB-5DFE-4F71-8C72-4E5F088C4E70}" type="datetimeFigureOut">
              <a:rPr lang="en-US" smtClean="0"/>
              <a:t>8/31/2022</a:t>
            </a:fld>
            <a:endParaRPr lang="en-US"/>
          </a:p>
        </p:txBody>
      </p:sp>
      <p:sp>
        <p:nvSpPr>
          <p:cNvPr id="6" name="Footer Placeholder 5">
            <a:extLst>
              <a:ext uri="{FF2B5EF4-FFF2-40B4-BE49-F238E27FC236}">
                <a16:creationId xmlns:a16="http://schemas.microsoft.com/office/drawing/2014/main" id="{0508C856-CC94-45BF-9D62-038D37F038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F9682C-F043-4CB0-B247-CDC89EBCD140}"/>
              </a:ext>
            </a:extLst>
          </p:cNvPr>
          <p:cNvSpPr>
            <a:spLocks noGrp="1"/>
          </p:cNvSpPr>
          <p:nvPr>
            <p:ph type="sldNum" sz="quarter" idx="12"/>
          </p:nvPr>
        </p:nvSpPr>
        <p:spPr/>
        <p:txBody>
          <a:bodyPr/>
          <a:lstStyle/>
          <a:p>
            <a:fld id="{23958A2E-9212-4259-9AFC-E9BD0362814E}" type="slidenum">
              <a:rPr lang="en-US" smtClean="0"/>
              <a:t>‹#›</a:t>
            </a:fld>
            <a:endParaRPr lang="en-US"/>
          </a:p>
        </p:txBody>
      </p:sp>
    </p:spTree>
    <p:extLst>
      <p:ext uri="{BB962C8B-B14F-4D97-AF65-F5344CB8AC3E}">
        <p14:creationId xmlns:p14="http://schemas.microsoft.com/office/powerpoint/2010/main" val="1853939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ED9874-7EA2-45EC-A283-AA18A2C339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C60DFBB-C489-45F0-855E-09C2752BD8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B8E270-5545-4923-B2C7-AC47F7D196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6162BB-5DFE-4F71-8C72-4E5F088C4E70}" type="datetimeFigureOut">
              <a:rPr lang="en-US" smtClean="0"/>
              <a:t>8/31/2022</a:t>
            </a:fld>
            <a:endParaRPr lang="en-US"/>
          </a:p>
        </p:txBody>
      </p:sp>
      <p:sp>
        <p:nvSpPr>
          <p:cNvPr id="5" name="Footer Placeholder 4">
            <a:extLst>
              <a:ext uri="{FF2B5EF4-FFF2-40B4-BE49-F238E27FC236}">
                <a16:creationId xmlns:a16="http://schemas.microsoft.com/office/drawing/2014/main" id="{4A01D12B-E232-4F03-BEC7-CC0355124E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15C3455-1010-4661-B170-FF9EEF2FF2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958A2E-9212-4259-9AFC-E9BD0362814E}" type="slidenum">
              <a:rPr lang="en-US" smtClean="0"/>
              <a:t>‹#›</a:t>
            </a:fld>
            <a:endParaRPr lang="en-US"/>
          </a:p>
        </p:txBody>
      </p:sp>
    </p:spTree>
    <p:extLst>
      <p:ext uri="{BB962C8B-B14F-4D97-AF65-F5344CB8AC3E}">
        <p14:creationId xmlns:p14="http://schemas.microsoft.com/office/powerpoint/2010/main" val="24078045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hyperlink" Target="mailto:CheriH@spokaneschools.org" TargetMode="External"/><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hyperlink" Target="mailto:cheriH@spokaneschools.org" TargetMode="External"/><Relationship Id="rId7" Type="http://schemas.openxmlformats.org/officeDocument/2006/relationships/image" Target="../media/image27.sv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6054681-B22E-483B-B8E4-1B7AA5108D49}"/>
              </a:ext>
            </a:extLst>
          </p:cNvPr>
          <p:cNvPicPr>
            <a:picLocks noChangeAspect="1"/>
          </p:cNvPicPr>
          <p:nvPr/>
        </p:nvPicPr>
        <p:blipFill>
          <a:blip r:embed="rId2"/>
          <a:stretch>
            <a:fillRect/>
          </a:stretch>
        </p:blipFill>
        <p:spPr>
          <a:xfrm>
            <a:off x="0" y="0"/>
            <a:ext cx="12192000" cy="6857999"/>
          </a:xfrm>
          <a:prstGeom prst="rect">
            <a:avLst/>
          </a:prstGeom>
        </p:spPr>
      </p:pic>
      <p:sp>
        <p:nvSpPr>
          <p:cNvPr id="4" name="TextBox 3">
            <a:extLst>
              <a:ext uri="{FF2B5EF4-FFF2-40B4-BE49-F238E27FC236}">
                <a16:creationId xmlns:a16="http://schemas.microsoft.com/office/drawing/2014/main" id="{72617C59-E114-4461-8B6A-FAE6386F7931}"/>
              </a:ext>
            </a:extLst>
          </p:cNvPr>
          <p:cNvSpPr txBox="1"/>
          <p:nvPr/>
        </p:nvSpPr>
        <p:spPr>
          <a:xfrm>
            <a:off x="4128368" y="4921823"/>
            <a:ext cx="4937937" cy="1147150"/>
          </a:xfrm>
          <a:prstGeom prst="rect">
            <a:avLst/>
          </a:prstGeom>
        </p:spPr>
        <p:txBody>
          <a:bodyPr vert="horz" lIns="91440" tIns="45720" rIns="91440" bIns="45720" rtlCol="0" anchor="t">
            <a:normAutofit lnSpcReduction="10000"/>
          </a:bodyPr>
          <a:lstStyle/>
          <a:p>
            <a:pPr algn="ctr">
              <a:lnSpc>
                <a:spcPct val="90000"/>
              </a:lnSpc>
              <a:spcBef>
                <a:spcPct val="0"/>
              </a:spcBef>
              <a:spcAft>
                <a:spcPts val="600"/>
              </a:spcAft>
            </a:pPr>
            <a:r>
              <a:rPr lang="en-US" sz="3700" kern="1200" dirty="0">
                <a:solidFill>
                  <a:schemeClr val="tx1"/>
                </a:solidFill>
                <a:latin typeface="Bernard MT Condensed" panose="02050806060905020404" pitchFamily="18" charset="0"/>
                <a:ea typeface="+mj-ea"/>
                <a:cs typeface="+mj-cs"/>
              </a:rPr>
              <a:t> 10</a:t>
            </a:r>
            <a:r>
              <a:rPr lang="en-US" sz="3700" kern="1200" baseline="30000" dirty="0">
                <a:solidFill>
                  <a:schemeClr val="tx1"/>
                </a:solidFill>
                <a:latin typeface="Bernard MT Condensed" panose="02050806060905020404" pitchFamily="18" charset="0"/>
                <a:ea typeface="+mj-ea"/>
                <a:cs typeface="+mj-cs"/>
              </a:rPr>
              <a:t>th</a:t>
            </a:r>
            <a:r>
              <a:rPr lang="en-US" sz="3700" baseline="30000" dirty="0">
                <a:latin typeface="Bernard MT Condensed" panose="02050806060905020404" pitchFamily="18" charset="0"/>
                <a:ea typeface="+mj-ea"/>
                <a:cs typeface="+mj-cs"/>
              </a:rPr>
              <a:t>-</a:t>
            </a:r>
            <a:r>
              <a:rPr lang="en-US" sz="3700" kern="1200" dirty="0">
                <a:solidFill>
                  <a:schemeClr val="tx1"/>
                </a:solidFill>
                <a:latin typeface="Bernard MT Condensed" panose="02050806060905020404" pitchFamily="18" charset="0"/>
                <a:ea typeface="+mj-ea"/>
                <a:cs typeface="+mj-cs"/>
              </a:rPr>
              <a:t>Grade </a:t>
            </a:r>
            <a:r>
              <a:rPr lang="en-US" sz="3700" kern="1200" dirty="0">
                <a:solidFill>
                  <a:srgbClr val="66CCFF"/>
                </a:solidFill>
                <a:latin typeface="Bernard MT Condensed" panose="02050806060905020404" pitchFamily="18" charset="0"/>
                <a:ea typeface="+mj-ea"/>
                <a:cs typeface="+mj-cs"/>
              </a:rPr>
              <a:t>World History </a:t>
            </a:r>
            <a:endParaRPr lang="en-US" sz="3700" kern="1200" dirty="0">
              <a:solidFill>
                <a:schemeClr val="accent6"/>
              </a:solidFill>
              <a:latin typeface="Bernard MT Condensed" panose="02050806060905020404" pitchFamily="18" charset="0"/>
              <a:ea typeface="+mj-ea"/>
              <a:cs typeface="+mj-cs"/>
            </a:endParaRPr>
          </a:p>
          <a:p>
            <a:pPr algn="ctr">
              <a:lnSpc>
                <a:spcPct val="90000"/>
              </a:lnSpc>
              <a:spcBef>
                <a:spcPct val="0"/>
              </a:spcBef>
              <a:spcAft>
                <a:spcPts val="600"/>
              </a:spcAft>
            </a:pPr>
            <a:r>
              <a:rPr lang="en-US" sz="3700" kern="1200" dirty="0">
                <a:solidFill>
                  <a:schemeClr val="tx1"/>
                </a:solidFill>
                <a:latin typeface="Bernard MT Condensed" panose="02050806060905020404" pitchFamily="18" charset="0"/>
                <a:ea typeface="+mj-ea"/>
                <a:cs typeface="+mj-cs"/>
              </a:rPr>
              <a:t>Mrs. Hacker 2022-23 </a:t>
            </a:r>
          </a:p>
        </p:txBody>
      </p:sp>
      <p:sp>
        <p:nvSpPr>
          <p:cNvPr id="75" name="Freeform: Shape 74">
            <a:extLst>
              <a:ext uri="{FF2B5EF4-FFF2-40B4-BE49-F238E27FC236}">
                <a16:creationId xmlns:a16="http://schemas.microsoft.com/office/drawing/2014/main" id="{F6E384F5-137A-40B1-97F0-694CC6ECD5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22218"/>
            <a:ext cx="3730752" cy="4735782"/>
          </a:xfrm>
          <a:custGeom>
            <a:avLst/>
            <a:gdLst>
              <a:gd name="connsiteX0" fmla="*/ 640080 w 3730752"/>
              <a:gd name="connsiteY0" fmla="*/ 0 h 4735782"/>
              <a:gd name="connsiteX1" fmla="*/ 3730752 w 3730752"/>
              <a:gd name="connsiteY1" fmla="*/ 3090672 h 4735782"/>
              <a:gd name="connsiteX2" fmla="*/ 3357725 w 3730752"/>
              <a:gd name="connsiteY2" fmla="*/ 4563870 h 4735782"/>
              <a:gd name="connsiteX3" fmla="*/ 3253285 w 3730752"/>
              <a:gd name="connsiteY3" fmla="*/ 4735782 h 4735782"/>
              <a:gd name="connsiteX4" fmla="*/ 0 w 3730752"/>
              <a:gd name="connsiteY4" fmla="*/ 4735782 h 4735782"/>
              <a:gd name="connsiteX5" fmla="*/ 0 w 3730752"/>
              <a:gd name="connsiteY5" fmla="*/ 67215 h 4735782"/>
              <a:gd name="connsiteX6" fmla="*/ 17202 w 3730752"/>
              <a:gd name="connsiteY6" fmla="*/ 62792 h 4735782"/>
              <a:gd name="connsiteX7" fmla="*/ 640080 w 3730752"/>
              <a:gd name="connsiteY7" fmla="*/ 0 h 473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0752" h="4735782">
                <a:moveTo>
                  <a:pt x="640080" y="0"/>
                </a:moveTo>
                <a:cubicBezTo>
                  <a:pt x="2347011" y="0"/>
                  <a:pt x="3730752" y="1383741"/>
                  <a:pt x="3730752" y="3090672"/>
                </a:cubicBezTo>
                <a:cubicBezTo>
                  <a:pt x="3730752" y="3624088"/>
                  <a:pt x="3595621" y="4125943"/>
                  <a:pt x="3357725" y="4563870"/>
                </a:cubicBezTo>
                <a:lnTo>
                  <a:pt x="3253285" y="4735782"/>
                </a:lnTo>
                <a:lnTo>
                  <a:pt x="0" y="4735782"/>
                </a:lnTo>
                <a:lnTo>
                  <a:pt x="0" y="67215"/>
                </a:lnTo>
                <a:lnTo>
                  <a:pt x="17202" y="62792"/>
                </a:lnTo>
                <a:cubicBezTo>
                  <a:pt x="218397" y="21621"/>
                  <a:pt x="426714" y="0"/>
                  <a:pt x="64008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Freeform: Shape 76">
            <a:extLst>
              <a:ext uri="{FF2B5EF4-FFF2-40B4-BE49-F238E27FC236}">
                <a16:creationId xmlns:a16="http://schemas.microsoft.com/office/drawing/2014/main" id="{9DBC4630-03DA-474F-BBCB-BA3AE6B31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1982" y="-4332"/>
            <a:ext cx="4242816" cy="2454158"/>
          </a:xfrm>
          <a:custGeom>
            <a:avLst/>
            <a:gdLst>
              <a:gd name="connsiteX0" fmla="*/ 28633 w 4242816"/>
              <a:gd name="connsiteY0" fmla="*/ 0 h 2454158"/>
              <a:gd name="connsiteX1" fmla="*/ 4214183 w 4242816"/>
              <a:gd name="connsiteY1" fmla="*/ 0 h 2454158"/>
              <a:gd name="connsiteX2" fmla="*/ 4231864 w 4242816"/>
              <a:gd name="connsiteY2" fmla="*/ 115848 h 2454158"/>
              <a:gd name="connsiteX3" fmla="*/ 4242816 w 4242816"/>
              <a:gd name="connsiteY3" fmla="*/ 332750 h 2454158"/>
              <a:gd name="connsiteX4" fmla="*/ 2121408 w 4242816"/>
              <a:gd name="connsiteY4" fmla="*/ 2454158 h 2454158"/>
              <a:gd name="connsiteX5" fmla="*/ 0 w 4242816"/>
              <a:gd name="connsiteY5" fmla="*/ 332750 h 2454158"/>
              <a:gd name="connsiteX6" fmla="*/ 10953 w 4242816"/>
              <a:gd name="connsiteY6" fmla="*/ 115848 h 245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16" h="2454158">
                <a:moveTo>
                  <a:pt x="28633" y="0"/>
                </a:moveTo>
                <a:lnTo>
                  <a:pt x="4214183" y="0"/>
                </a:lnTo>
                <a:lnTo>
                  <a:pt x="4231864" y="115848"/>
                </a:lnTo>
                <a:cubicBezTo>
                  <a:pt x="4239106" y="187164"/>
                  <a:pt x="4242816" y="259524"/>
                  <a:pt x="4242816" y="332750"/>
                </a:cubicBezTo>
                <a:cubicBezTo>
                  <a:pt x="4242816" y="1504371"/>
                  <a:pt x="3293029" y="2454158"/>
                  <a:pt x="2121408" y="2454158"/>
                </a:cubicBezTo>
                <a:cubicBezTo>
                  <a:pt x="949787" y="2454158"/>
                  <a:pt x="0" y="1504371"/>
                  <a:pt x="0" y="332750"/>
                </a:cubicBezTo>
                <a:cubicBezTo>
                  <a:pt x="0" y="259524"/>
                  <a:pt x="3710" y="187164"/>
                  <a:pt x="10953" y="115848"/>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1031B33-A01B-4590-A0AB-D62A20A9E9A7}"/>
              </a:ext>
            </a:extLst>
          </p:cNvPr>
          <p:cNvPicPr>
            <a:picLocks noChangeAspect="1"/>
          </p:cNvPicPr>
          <p:nvPr/>
        </p:nvPicPr>
        <p:blipFill rotWithShape="1">
          <a:blip r:embed="rId3"/>
          <a:srcRect l="4728" r="4933" b="2"/>
          <a:stretch/>
        </p:blipFill>
        <p:spPr>
          <a:xfrm>
            <a:off x="1246572" y="10"/>
            <a:ext cx="3913632" cy="2285224"/>
          </a:xfrm>
          <a:custGeom>
            <a:avLst/>
            <a:gdLst/>
            <a:ahLst/>
            <a:cxnLst/>
            <a:rect l="l" t="t" r="r" b="b"/>
            <a:pathLst>
              <a:path w="3913632" h="2285234">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a:solidFill>
            <a:srgbClr val="FFFFFF">
              <a:shade val="85000"/>
            </a:srgbClr>
          </a:solidFill>
          <a:scene3d>
            <a:camera prst="orthographicFront"/>
            <a:lightRig rig="twoPt" dir="t">
              <a:rot lat="0" lon="0" rev="7200000"/>
            </a:lightRig>
          </a:scene3d>
          <a:sp3d>
            <a:bevelT w="25400" h="19050"/>
            <a:contourClr>
              <a:srgbClr val="FFFFFF"/>
            </a:contourClr>
          </a:sp3d>
        </p:spPr>
      </p:pic>
      <p:pic>
        <p:nvPicPr>
          <p:cNvPr id="1026" name="Picture 2" descr="Justinian I - Wikipedia">
            <a:extLst>
              <a:ext uri="{FF2B5EF4-FFF2-40B4-BE49-F238E27FC236}">
                <a16:creationId xmlns:a16="http://schemas.microsoft.com/office/drawing/2014/main" id="{A9759A15-10B1-42D3-862D-CC41B014D7E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7253"/>
          <a:stretch/>
        </p:blipFill>
        <p:spPr bwMode="auto">
          <a:xfrm>
            <a:off x="-1" y="2288330"/>
            <a:ext cx="3564638" cy="4569668"/>
          </a:xfrm>
          <a:custGeom>
            <a:avLst/>
            <a:gdLst/>
            <a:ahLst/>
            <a:cxnLst/>
            <a:rect l="l" t="t" r="r" b="b"/>
            <a:pathLst>
              <a:path w="3564638" h="4569668">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a:solidFill>
            <a:srgbClr val="FFFFFF">
              <a:shade val="85000"/>
            </a:srgbClr>
          </a:solidFill>
          <a:scene3d>
            <a:camera prst="orthographicFront"/>
            <a:lightRig rig="twoPt" dir="t">
              <a:rot lat="0" lon="0" rev="7200000"/>
            </a:lightRig>
          </a:scene3d>
          <a:sp3d>
            <a:bevelT w="25400" h="19050"/>
            <a:contourClr>
              <a:srgbClr val="FFFFFF"/>
            </a:contourClr>
          </a:sp3d>
        </p:spPr>
      </p:pic>
      <p:sp>
        <p:nvSpPr>
          <p:cNvPr id="79" name="Oval 78">
            <a:extLst>
              <a:ext uri="{FF2B5EF4-FFF2-40B4-BE49-F238E27FC236}">
                <a16:creationId xmlns:a16="http://schemas.microsoft.com/office/drawing/2014/main" id="{78418A25-6EAC-4140-BFE6-284E1925B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29207" y="303879"/>
            <a:ext cx="3182112" cy="3182112"/>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Oval 80">
            <a:extLst>
              <a:ext uri="{FF2B5EF4-FFF2-40B4-BE49-F238E27FC236}">
                <a16:creationId xmlns:a16="http://schemas.microsoft.com/office/drawing/2014/main" id="{C20267F5-D4E6-477A-A590-81F2ABD1B8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5109" y="2382976"/>
            <a:ext cx="1920240" cy="1920240"/>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30" name="Picture 6" descr="The Aztec Empire – Manchester Historian">
            <a:extLst>
              <a:ext uri="{FF2B5EF4-FFF2-40B4-BE49-F238E27FC236}">
                <a16:creationId xmlns:a16="http://schemas.microsoft.com/office/drawing/2014/main" id="{83E28F17-6530-4870-8DBD-E1E67418EEC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9938" r="12112" b="5"/>
          <a:stretch/>
        </p:blipFill>
        <p:spPr bwMode="auto">
          <a:xfrm>
            <a:off x="3749701" y="2547568"/>
            <a:ext cx="1591056" cy="1591056"/>
          </a:xfrm>
          <a:custGeom>
            <a:avLst/>
            <a:gdLst/>
            <a:ahLst/>
            <a:cxnLst/>
            <a:rect l="l" t="t" r="r" b="b"/>
            <a:pathLst>
              <a:path w="1591056" h="1591056">
                <a:moveTo>
                  <a:pt x="795528" y="0"/>
                </a:moveTo>
                <a:cubicBezTo>
                  <a:pt x="1234886" y="0"/>
                  <a:pt x="1591056" y="356170"/>
                  <a:pt x="1591056" y="795528"/>
                </a:cubicBezTo>
                <a:cubicBezTo>
                  <a:pt x="1591056" y="1234886"/>
                  <a:pt x="1234886" y="1591056"/>
                  <a:pt x="795528" y="1591056"/>
                </a:cubicBezTo>
                <a:cubicBezTo>
                  <a:pt x="356170" y="1591056"/>
                  <a:pt x="0" y="1234886"/>
                  <a:pt x="0" y="795528"/>
                </a:cubicBezTo>
                <a:cubicBezTo>
                  <a:pt x="0" y="356170"/>
                  <a:pt x="356170" y="0"/>
                  <a:pt x="795528" y="0"/>
                </a:cubicBezTo>
                <a:close/>
              </a:path>
            </a:pathLst>
          </a:custGeom>
          <a:solidFill>
            <a:srgbClr val="FFFFFF">
              <a:shade val="85000"/>
            </a:srgbClr>
          </a:solidFill>
          <a:scene3d>
            <a:camera prst="orthographicFront"/>
            <a:lightRig rig="twoPt" dir="t">
              <a:rot lat="0" lon="0" rev="7200000"/>
            </a:lightRig>
          </a:scene3d>
          <a:sp3d>
            <a:bevelT w="25400" h="19050"/>
            <a:contourClr>
              <a:srgbClr val="FFFFFF"/>
            </a:contourClr>
          </a:sp3d>
        </p:spPr>
      </p:pic>
      <p:pic>
        <p:nvPicPr>
          <p:cNvPr id="1028" name="Picture 4" descr="Sultanate” The Rise of Islamic Empire | Great Works I – Miller – Fall 2014">
            <a:extLst>
              <a:ext uri="{FF2B5EF4-FFF2-40B4-BE49-F238E27FC236}">
                <a16:creationId xmlns:a16="http://schemas.microsoft.com/office/drawing/2014/main" id="{0E023081-046A-4DDF-ABB1-99A4CF0158D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5480" r="29878" b="3"/>
          <a:stretch/>
        </p:blipFill>
        <p:spPr bwMode="auto">
          <a:xfrm>
            <a:off x="5593799" y="468471"/>
            <a:ext cx="2852928" cy="2852928"/>
          </a:xfrm>
          <a:custGeom>
            <a:avLst/>
            <a:gdLst/>
            <a:ahLst/>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a:solidFill>
            <a:srgbClr val="FFFFFF">
              <a:shade val="85000"/>
            </a:srgbClr>
          </a:solidFill>
          <a:scene3d>
            <a:camera prst="orthographicFront"/>
            <a:lightRig rig="twoPt" dir="t">
              <a:rot lat="0" lon="0" rev="7200000"/>
            </a:lightRig>
          </a:scene3d>
          <a:sp3d>
            <a:bevelT w="25400" h="19050"/>
            <a:contourClr>
              <a:srgbClr val="FFFFFF"/>
            </a:contourClr>
          </a:sp3d>
        </p:spPr>
      </p:pic>
      <p:sp>
        <p:nvSpPr>
          <p:cNvPr id="83" name="Freeform: Shape 82">
            <a:extLst>
              <a:ext uri="{FF2B5EF4-FFF2-40B4-BE49-F238E27FC236}">
                <a16:creationId xmlns:a16="http://schemas.microsoft.com/office/drawing/2014/main" id="{6B9D64DB-4D5C-4A91-B45F-F301E3174F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2568" y="-4332"/>
            <a:ext cx="3439432" cy="3550083"/>
          </a:xfrm>
          <a:custGeom>
            <a:avLst/>
            <a:gdLst>
              <a:gd name="connsiteX0" fmla="*/ 115336 w 3439432"/>
              <a:gd name="connsiteY0" fmla="*/ 0 h 3550083"/>
              <a:gd name="connsiteX1" fmla="*/ 3439432 w 3439432"/>
              <a:gd name="connsiteY1" fmla="*/ 0 h 3550083"/>
              <a:gd name="connsiteX2" fmla="*/ 3439432 w 3439432"/>
              <a:gd name="connsiteY2" fmla="*/ 3462762 h 3550083"/>
              <a:gd name="connsiteX3" fmla="*/ 3318024 w 3439432"/>
              <a:gd name="connsiteY3" fmla="*/ 3493980 h 3550083"/>
              <a:gd name="connsiteX4" fmla="*/ 2761488 w 3439432"/>
              <a:gd name="connsiteY4" fmla="*/ 3550083 h 3550083"/>
              <a:gd name="connsiteX5" fmla="*/ 0 w 3439432"/>
              <a:gd name="connsiteY5" fmla="*/ 788595 h 3550083"/>
              <a:gd name="connsiteX6" fmla="*/ 70713 w 3439432"/>
              <a:gd name="connsiteY6" fmla="*/ 164949 h 355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9432" h="3550083">
                <a:moveTo>
                  <a:pt x="115336" y="0"/>
                </a:moveTo>
                <a:lnTo>
                  <a:pt x="3439432" y="0"/>
                </a:lnTo>
                <a:lnTo>
                  <a:pt x="3439432" y="3462762"/>
                </a:lnTo>
                <a:lnTo>
                  <a:pt x="3318024" y="3493980"/>
                </a:lnTo>
                <a:cubicBezTo>
                  <a:pt x="3138258" y="3530765"/>
                  <a:pt x="2952129" y="3550083"/>
                  <a:pt x="2761488" y="3550083"/>
                </a:cubicBezTo>
                <a:cubicBezTo>
                  <a:pt x="1236360" y="3550083"/>
                  <a:pt x="0" y="2313723"/>
                  <a:pt x="0" y="788595"/>
                </a:cubicBezTo>
                <a:cubicBezTo>
                  <a:pt x="0" y="574124"/>
                  <a:pt x="24450" y="365364"/>
                  <a:pt x="70713" y="164949"/>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F3753C53-8733-4940-A1EA-8AF2F1D4B455}"/>
              </a:ext>
            </a:extLst>
          </p:cNvPr>
          <p:cNvPicPr>
            <a:picLocks noChangeAspect="1"/>
          </p:cNvPicPr>
          <p:nvPr/>
        </p:nvPicPr>
        <p:blipFill rotWithShape="1">
          <a:blip r:embed="rId7"/>
          <a:srcRect t="3197" r="1" b="4717"/>
          <a:stretch/>
        </p:blipFill>
        <p:spPr>
          <a:xfrm>
            <a:off x="8918761" y="-4330"/>
            <a:ext cx="3273238" cy="3383891"/>
          </a:xfrm>
          <a:custGeom>
            <a:avLst/>
            <a:gdLst/>
            <a:ahLst/>
            <a:cxnLst/>
            <a:rect l="l" t="t" r="r" b="b"/>
            <a:pathLst>
              <a:path w="3273238" h="3383891">
                <a:moveTo>
                  <a:pt x="122841" y="0"/>
                </a:moveTo>
                <a:lnTo>
                  <a:pt x="3273238" y="0"/>
                </a:lnTo>
                <a:lnTo>
                  <a:pt x="3273238" y="3291335"/>
                </a:lnTo>
                <a:lnTo>
                  <a:pt x="3118338" y="3331164"/>
                </a:lnTo>
                <a:cubicBezTo>
                  <a:pt x="2949390" y="3365736"/>
                  <a:pt x="2774463" y="3383891"/>
                  <a:pt x="2595295" y="3383891"/>
                </a:cubicBezTo>
                <a:cubicBezTo>
                  <a:pt x="1161953" y="3383891"/>
                  <a:pt x="0" y="2221938"/>
                  <a:pt x="0" y="788596"/>
                </a:cubicBezTo>
                <a:cubicBezTo>
                  <a:pt x="0" y="519845"/>
                  <a:pt x="40850" y="260634"/>
                  <a:pt x="116679" y="16835"/>
                </a:cubicBezTo>
                <a:close/>
              </a:path>
            </a:pathLst>
          </a:custGeom>
          <a:solidFill>
            <a:srgbClr val="FFFFFF">
              <a:shade val="85000"/>
            </a:srgbClr>
          </a:solidFill>
          <a:scene3d>
            <a:camera prst="orthographicFront"/>
            <a:lightRig rig="twoPt" dir="t">
              <a:rot lat="0" lon="0" rev="7200000"/>
            </a:lightRig>
          </a:scene3d>
          <a:sp3d>
            <a:bevelT w="25400" h="19050"/>
            <a:contourClr>
              <a:srgbClr val="FFFFFF"/>
            </a:contourClr>
          </a:sp3d>
        </p:spPr>
      </p:pic>
      <p:sp>
        <p:nvSpPr>
          <p:cNvPr id="85" name="Freeform: Shape 84">
            <a:extLst>
              <a:ext uri="{FF2B5EF4-FFF2-40B4-BE49-F238E27FC236}">
                <a16:creationId xmlns:a16="http://schemas.microsoft.com/office/drawing/2014/main" id="{CB14CE1B-4BC5-4EF2-BE3D-05E4F580B3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99331" y="3907418"/>
            <a:ext cx="2992669" cy="2950582"/>
          </a:xfrm>
          <a:custGeom>
            <a:avLst/>
            <a:gdLst>
              <a:gd name="connsiteX0" fmla="*/ 2052140 w 2992669"/>
              <a:gd name="connsiteY0" fmla="*/ 0 h 2950582"/>
              <a:gd name="connsiteX1" fmla="*/ 2850926 w 2992669"/>
              <a:gd name="connsiteY1" fmla="*/ 161267 h 2950582"/>
              <a:gd name="connsiteX2" fmla="*/ 2992669 w 2992669"/>
              <a:gd name="connsiteY2" fmla="*/ 229549 h 2950582"/>
              <a:gd name="connsiteX3" fmla="*/ 2992669 w 2992669"/>
              <a:gd name="connsiteY3" fmla="*/ 2950582 h 2950582"/>
              <a:gd name="connsiteX4" fmla="*/ 209274 w 2992669"/>
              <a:gd name="connsiteY4" fmla="*/ 2950582 h 2950582"/>
              <a:gd name="connsiteX5" fmla="*/ 161267 w 2992669"/>
              <a:gd name="connsiteY5" fmla="*/ 2850926 h 2950582"/>
              <a:gd name="connsiteX6" fmla="*/ 0 w 2992669"/>
              <a:gd name="connsiteY6" fmla="*/ 2052140 h 2950582"/>
              <a:gd name="connsiteX7" fmla="*/ 2052140 w 2992669"/>
              <a:gd name="connsiteY7" fmla="*/ 0 h 295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2669" h="2950582">
                <a:moveTo>
                  <a:pt x="2052140" y="0"/>
                </a:moveTo>
                <a:cubicBezTo>
                  <a:pt x="2335482" y="0"/>
                  <a:pt x="2605411" y="57424"/>
                  <a:pt x="2850926" y="161267"/>
                </a:cubicBezTo>
                <a:lnTo>
                  <a:pt x="2992669" y="229549"/>
                </a:lnTo>
                <a:lnTo>
                  <a:pt x="2992669" y="2950582"/>
                </a:lnTo>
                <a:lnTo>
                  <a:pt x="209274" y="2950582"/>
                </a:lnTo>
                <a:lnTo>
                  <a:pt x="161267" y="2850926"/>
                </a:lnTo>
                <a:cubicBezTo>
                  <a:pt x="57423" y="2605411"/>
                  <a:pt x="0" y="2335482"/>
                  <a:pt x="0" y="2052140"/>
                </a:cubicBezTo>
                <a:cubicBezTo>
                  <a:pt x="0" y="918774"/>
                  <a:pt x="918774" y="0"/>
                  <a:pt x="205214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C6633493-BDF6-435F-8305-B5EA040C8236}"/>
              </a:ext>
            </a:extLst>
          </p:cNvPr>
          <p:cNvPicPr>
            <a:picLocks noChangeAspect="1"/>
          </p:cNvPicPr>
          <p:nvPr/>
        </p:nvPicPr>
        <p:blipFill rotWithShape="1">
          <a:blip r:embed="rId8"/>
          <a:srcRect l="17156" r="22497"/>
          <a:stretch/>
        </p:blipFill>
        <p:spPr>
          <a:xfrm>
            <a:off x="9363238" y="4071322"/>
            <a:ext cx="2828765" cy="2786678"/>
          </a:xfrm>
          <a:custGeom>
            <a:avLst/>
            <a:gdLst/>
            <a:ahLst/>
            <a:cxnLst/>
            <a:rect l="l" t="t" r="r" b="b"/>
            <a:pathLst>
              <a:path w="2828765" h="2786678">
                <a:moveTo>
                  <a:pt x="1888236" y="0"/>
                </a:moveTo>
                <a:cubicBezTo>
                  <a:pt x="2214125" y="0"/>
                  <a:pt x="2520731" y="82558"/>
                  <a:pt x="2788281" y="227900"/>
                </a:cubicBezTo>
                <a:lnTo>
                  <a:pt x="2828765" y="252495"/>
                </a:lnTo>
                <a:lnTo>
                  <a:pt x="2828765" y="2786678"/>
                </a:lnTo>
                <a:lnTo>
                  <a:pt x="227128" y="2786678"/>
                </a:lnTo>
                <a:lnTo>
                  <a:pt x="148387" y="2623223"/>
                </a:lnTo>
                <a:cubicBezTo>
                  <a:pt x="52837" y="2397318"/>
                  <a:pt x="0" y="2148947"/>
                  <a:pt x="0" y="1888236"/>
                </a:cubicBezTo>
                <a:cubicBezTo>
                  <a:pt x="0" y="845392"/>
                  <a:pt x="845392" y="0"/>
                  <a:pt x="1888236" y="0"/>
                </a:cubicBezTo>
                <a:close/>
              </a:path>
            </a:pathLst>
          </a:custGeom>
        </p:spPr>
      </p:pic>
    </p:spTree>
    <p:extLst>
      <p:ext uri="{BB962C8B-B14F-4D97-AF65-F5344CB8AC3E}">
        <p14:creationId xmlns:p14="http://schemas.microsoft.com/office/powerpoint/2010/main" val="148749019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1AB7C6F-C147-2E65-7497-77F73C59C45B}"/>
              </a:ext>
            </a:extLst>
          </p:cNvPr>
          <p:cNvPicPr>
            <a:picLocks noChangeAspect="1"/>
          </p:cNvPicPr>
          <p:nvPr/>
        </p:nvPicPr>
        <p:blipFill rotWithShape="1">
          <a:blip r:embed="rId2"/>
          <a:srcRect r="-1" b="4333"/>
          <a:stretch/>
        </p:blipFill>
        <p:spPr>
          <a:xfrm>
            <a:off x="321733" y="321733"/>
            <a:ext cx="11548534" cy="6214534"/>
          </a:xfrm>
          <a:prstGeom prst="rect">
            <a:avLst/>
          </a:prstGeom>
        </p:spPr>
      </p:pic>
      <p:sp>
        <p:nvSpPr>
          <p:cNvPr id="7" name="TextBox 6">
            <a:extLst>
              <a:ext uri="{FF2B5EF4-FFF2-40B4-BE49-F238E27FC236}">
                <a16:creationId xmlns:a16="http://schemas.microsoft.com/office/drawing/2014/main" id="{394106CC-C0EE-CA6D-E3C1-FBC371762CB4}"/>
              </a:ext>
            </a:extLst>
          </p:cNvPr>
          <p:cNvSpPr txBox="1"/>
          <p:nvPr/>
        </p:nvSpPr>
        <p:spPr>
          <a:xfrm>
            <a:off x="857250" y="466513"/>
            <a:ext cx="10153649" cy="797141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i="1" u="sng" dirty="0">
                <a:latin typeface="Bell MT" panose="02020503060305020303" pitchFamily="18" charset="0"/>
              </a:rPr>
              <a:t>Mrs. Hacker’s Schedule </a:t>
            </a:r>
            <a:r>
              <a:rPr kumimoji="0" lang="en-US" sz="4400" b="0" i="1" u="sng" strike="noStrike" kern="1200" cap="none" spc="0" normalizeH="0" baseline="0" noProof="0" dirty="0">
                <a:ln>
                  <a:noFill/>
                </a:ln>
                <a:effectLst/>
                <a:uLnTx/>
                <a:uFillTx/>
                <a:latin typeface="Bell MT" panose="02020503060305020303" pitchFamily="18" charset="0"/>
                <a:ea typeface="+mn-ea"/>
                <a:cs typeface="+mn-cs"/>
              </a:rPr>
              <a:t>2022-23</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i="1" u="sng" dirty="0">
                <a:latin typeface="Bell MT" panose="02020503060305020303" pitchFamily="18" charset="0"/>
              </a:rPr>
              <a:t>Room 120N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i="1" u="sng" dirty="0">
                <a:latin typeface="Bell MT" panose="02020503060305020303" pitchFamily="18" charset="0"/>
              </a:rPr>
              <a:t>Email: </a:t>
            </a:r>
            <a:r>
              <a:rPr lang="en-US" sz="2800" i="1" dirty="0">
                <a:latin typeface="Bell MT" panose="02020503060305020303" pitchFamily="18" charset="0"/>
              </a:rPr>
              <a:t> </a:t>
            </a:r>
            <a:r>
              <a:rPr lang="en-US" sz="2800" i="1" dirty="0">
                <a:latin typeface="Bell MT" panose="02020503060305020303" pitchFamily="18" charset="0"/>
                <a:hlinkClick r:id="rId3">
                  <a:extLst>
                    <a:ext uri="{A12FA001-AC4F-418D-AE19-62706E023703}">
                      <ahyp:hlinkClr xmlns:ahyp="http://schemas.microsoft.com/office/drawing/2018/hyperlinkcolor" val="tx"/>
                    </a:ext>
                  </a:extLst>
                </a:hlinkClick>
              </a:rPr>
              <a:t>CheriH@spokaneschools.org</a:t>
            </a:r>
            <a:endParaRPr lang="en-US" sz="2800" i="1" dirty="0">
              <a:latin typeface="Bell MT" panose="02020503060305020303"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800" i="1" u="sng" dirty="0">
              <a:latin typeface="Bell MT" panose="02020503060305020303" pitchFamily="18"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lang="en-US" sz="3200" b="1" i="1" dirty="0">
                <a:latin typeface="Bell MT" panose="02020503060305020303" pitchFamily="18" charset="0"/>
              </a:rPr>
              <a:t>1</a:t>
            </a:r>
            <a:r>
              <a:rPr lang="en-US" sz="3200" b="1" i="1" baseline="30000" dirty="0">
                <a:latin typeface="Bell MT" panose="02020503060305020303" pitchFamily="18" charset="0"/>
              </a:rPr>
              <a:t>st</a:t>
            </a:r>
            <a:r>
              <a:rPr lang="en-US" sz="3200" b="1" i="1" dirty="0">
                <a:latin typeface="Bell MT" panose="02020503060305020303" pitchFamily="18" charset="0"/>
              </a:rPr>
              <a:t> Period: 10</a:t>
            </a:r>
            <a:r>
              <a:rPr lang="en-US" sz="3200" b="1" i="1" baseline="30000" dirty="0">
                <a:latin typeface="Bell MT" panose="02020503060305020303" pitchFamily="18" charset="0"/>
              </a:rPr>
              <a:t>th</a:t>
            </a:r>
            <a:r>
              <a:rPr lang="en-US" sz="3200" b="1" i="1" dirty="0">
                <a:latin typeface="Bell MT" panose="02020503060305020303" pitchFamily="18" charset="0"/>
              </a:rPr>
              <a:t>-Grade World History</a:t>
            </a:r>
          </a:p>
          <a:p>
            <a:pPr marL="0" marR="0" lvl="0" indent="0" defTabSz="914400" rtl="0" eaLnBrk="1" fontAlgn="auto" latinLnBrk="0" hangingPunct="1">
              <a:lnSpc>
                <a:spcPct val="100000"/>
              </a:lnSpc>
              <a:spcBef>
                <a:spcPts val="0"/>
              </a:spcBef>
              <a:spcAft>
                <a:spcPts val="0"/>
              </a:spcAft>
              <a:buClrTx/>
              <a:buSzTx/>
              <a:buFontTx/>
              <a:buNone/>
              <a:tabLst/>
              <a:defRPr/>
            </a:pPr>
            <a:r>
              <a:rPr lang="en-US" sz="3200" b="1" i="1" dirty="0">
                <a:latin typeface="Bell MT" panose="02020503060305020303" pitchFamily="18" charset="0"/>
              </a:rPr>
              <a:t>2</a:t>
            </a:r>
            <a:r>
              <a:rPr lang="en-US" sz="3200" b="1" i="1" baseline="30000" dirty="0">
                <a:latin typeface="Bell MT" panose="02020503060305020303" pitchFamily="18" charset="0"/>
              </a:rPr>
              <a:t>nd</a:t>
            </a:r>
            <a:r>
              <a:rPr lang="en-US" sz="3200" b="1" i="1" dirty="0">
                <a:latin typeface="Bell MT" panose="02020503060305020303" pitchFamily="18" charset="0"/>
              </a:rPr>
              <a:t> Period: 10</a:t>
            </a:r>
            <a:r>
              <a:rPr lang="en-US" sz="3200" b="1" i="1" baseline="30000" dirty="0">
                <a:latin typeface="Bell MT" panose="02020503060305020303" pitchFamily="18" charset="0"/>
              </a:rPr>
              <a:t>th-</a:t>
            </a:r>
            <a:r>
              <a:rPr lang="en-US" sz="3200" b="1" i="1" dirty="0">
                <a:latin typeface="Bell MT" panose="02020503060305020303" pitchFamily="18" charset="0"/>
              </a:rPr>
              <a:t>Grade World History</a:t>
            </a:r>
          </a:p>
          <a:p>
            <a:pPr marL="0" marR="0" lvl="0" indent="0" defTabSz="914400" rtl="0" eaLnBrk="1" fontAlgn="auto" latinLnBrk="0" hangingPunct="1">
              <a:lnSpc>
                <a:spcPct val="100000"/>
              </a:lnSpc>
              <a:spcBef>
                <a:spcPts val="0"/>
              </a:spcBef>
              <a:spcAft>
                <a:spcPts val="0"/>
              </a:spcAft>
              <a:buClrTx/>
              <a:buSzTx/>
              <a:buFontTx/>
              <a:buNone/>
              <a:tabLst/>
              <a:defRPr/>
            </a:pPr>
            <a:r>
              <a:rPr lang="en-US" sz="3200" b="1" i="1" dirty="0">
                <a:latin typeface="Bell MT" panose="02020503060305020303" pitchFamily="18" charset="0"/>
              </a:rPr>
              <a:t>Advisory: 11</a:t>
            </a:r>
            <a:r>
              <a:rPr lang="en-US" sz="3200" b="1" i="1" baseline="30000" dirty="0">
                <a:latin typeface="Bell MT" panose="02020503060305020303" pitchFamily="18" charset="0"/>
              </a:rPr>
              <a:t>th-</a:t>
            </a:r>
            <a:r>
              <a:rPr lang="en-US" sz="3200" b="1" i="1" dirty="0">
                <a:latin typeface="Bell MT" panose="02020503060305020303" pitchFamily="18" charset="0"/>
              </a:rPr>
              <a:t>Grade</a:t>
            </a:r>
          </a:p>
          <a:p>
            <a:pPr marL="0" marR="0" lvl="0" indent="0" defTabSz="914400" rtl="0" eaLnBrk="1" fontAlgn="auto" latinLnBrk="0" hangingPunct="1">
              <a:lnSpc>
                <a:spcPct val="100000"/>
              </a:lnSpc>
              <a:spcBef>
                <a:spcPts val="0"/>
              </a:spcBef>
              <a:spcAft>
                <a:spcPts val="0"/>
              </a:spcAft>
              <a:buClrTx/>
              <a:buSzTx/>
              <a:buFontTx/>
              <a:buNone/>
              <a:tabLst/>
              <a:defRPr/>
            </a:pPr>
            <a:r>
              <a:rPr lang="en-US" sz="3200" b="1" i="1" dirty="0">
                <a:latin typeface="Bell MT" panose="02020503060305020303" pitchFamily="18" charset="0"/>
              </a:rPr>
              <a:t>3</a:t>
            </a:r>
            <a:r>
              <a:rPr lang="en-US" sz="3200" b="1" i="1" baseline="30000" dirty="0">
                <a:latin typeface="Bell MT" panose="02020503060305020303" pitchFamily="18" charset="0"/>
              </a:rPr>
              <a:t>rd</a:t>
            </a:r>
            <a:r>
              <a:rPr lang="en-US" sz="3200" b="1" i="1" dirty="0">
                <a:latin typeface="Bell MT" panose="02020503060305020303" pitchFamily="18" charset="0"/>
              </a:rPr>
              <a:t> Period: 10</a:t>
            </a:r>
            <a:r>
              <a:rPr lang="en-US" sz="3200" b="1" i="1" baseline="30000" dirty="0">
                <a:latin typeface="Bell MT" panose="02020503060305020303" pitchFamily="18" charset="0"/>
              </a:rPr>
              <a:t>th-</a:t>
            </a:r>
            <a:r>
              <a:rPr lang="en-US" sz="3200" b="1" i="1" dirty="0">
                <a:latin typeface="Bell MT" panose="02020503060305020303" pitchFamily="18" charset="0"/>
              </a:rPr>
              <a:t>Grade World History</a:t>
            </a:r>
          </a:p>
          <a:p>
            <a:pPr marL="0" marR="0" lvl="0" indent="0" defTabSz="914400" rtl="0" eaLnBrk="1" fontAlgn="auto" latinLnBrk="0" hangingPunct="1">
              <a:lnSpc>
                <a:spcPct val="100000"/>
              </a:lnSpc>
              <a:spcBef>
                <a:spcPts val="0"/>
              </a:spcBef>
              <a:spcAft>
                <a:spcPts val="0"/>
              </a:spcAft>
              <a:buClrTx/>
              <a:buSzTx/>
              <a:buFontTx/>
              <a:buNone/>
              <a:tabLst/>
              <a:defRPr/>
            </a:pPr>
            <a:r>
              <a:rPr lang="en-US" sz="3200" b="1" i="1" dirty="0">
                <a:latin typeface="Bell MT" panose="02020503060305020303" pitchFamily="18" charset="0"/>
              </a:rPr>
              <a:t>4</a:t>
            </a:r>
            <a:r>
              <a:rPr lang="en-US" sz="3200" b="1" i="1" baseline="30000" dirty="0">
                <a:latin typeface="Bell MT" panose="02020503060305020303" pitchFamily="18" charset="0"/>
              </a:rPr>
              <a:t>th</a:t>
            </a:r>
            <a:r>
              <a:rPr lang="en-US" sz="3200" b="1" i="1" dirty="0">
                <a:latin typeface="Bell MT" panose="02020503060305020303" pitchFamily="18" charset="0"/>
              </a:rPr>
              <a:t> Period: Teacher Planning Period</a:t>
            </a:r>
          </a:p>
          <a:p>
            <a:pPr marL="0" marR="0" lvl="0" indent="0" defTabSz="914400" rtl="0" eaLnBrk="1" fontAlgn="auto" latinLnBrk="0" hangingPunct="1">
              <a:lnSpc>
                <a:spcPct val="100000"/>
              </a:lnSpc>
              <a:spcBef>
                <a:spcPts val="0"/>
              </a:spcBef>
              <a:spcAft>
                <a:spcPts val="0"/>
              </a:spcAft>
              <a:buClrTx/>
              <a:buSzTx/>
              <a:buFontTx/>
              <a:buNone/>
              <a:tabLst/>
              <a:defRPr/>
            </a:pPr>
            <a:r>
              <a:rPr lang="en-US" sz="3200" b="1" i="1" dirty="0">
                <a:latin typeface="Bell MT" panose="02020503060305020303" pitchFamily="18" charset="0"/>
              </a:rPr>
              <a:t>5</a:t>
            </a:r>
            <a:r>
              <a:rPr lang="en-US" sz="3200" b="1" i="1" baseline="30000" dirty="0">
                <a:latin typeface="Bell MT" panose="02020503060305020303" pitchFamily="18" charset="0"/>
              </a:rPr>
              <a:t>th</a:t>
            </a:r>
            <a:r>
              <a:rPr lang="en-US" sz="3200" b="1" i="1" dirty="0">
                <a:latin typeface="Bell MT" panose="02020503060305020303" pitchFamily="18" charset="0"/>
              </a:rPr>
              <a:t> Period: 11</a:t>
            </a:r>
            <a:r>
              <a:rPr lang="en-US" sz="3200" b="1" i="1" baseline="30000" dirty="0">
                <a:latin typeface="Bell MT" panose="02020503060305020303" pitchFamily="18" charset="0"/>
              </a:rPr>
              <a:t>th-</a:t>
            </a:r>
            <a:r>
              <a:rPr lang="en-US" sz="3200" b="1" i="1" dirty="0">
                <a:latin typeface="Bell MT" panose="02020503060305020303" pitchFamily="18" charset="0"/>
              </a:rPr>
              <a:t>Grade English</a:t>
            </a:r>
          </a:p>
          <a:p>
            <a:pPr marL="0" marR="0" lvl="0" indent="0" defTabSz="914400" rtl="0" eaLnBrk="1" fontAlgn="auto" latinLnBrk="0" hangingPunct="1">
              <a:lnSpc>
                <a:spcPct val="100000"/>
              </a:lnSpc>
              <a:spcBef>
                <a:spcPts val="0"/>
              </a:spcBef>
              <a:spcAft>
                <a:spcPts val="0"/>
              </a:spcAft>
              <a:buClrTx/>
              <a:buSzTx/>
              <a:buFontTx/>
              <a:buNone/>
              <a:tabLst/>
              <a:defRPr/>
            </a:pPr>
            <a:r>
              <a:rPr lang="en-US" sz="3200" b="1" i="1" dirty="0">
                <a:latin typeface="Bell MT" panose="02020503060305020303" pitchFamily="18" charset="0"/>
              </a:rPr>
              <a:t>6</a:t>
            </a:r>
            <a:r>
              <a:rPr lang="en-US" sz="3200" b="1" i="1" baseline="30000" dirty="0">
                <a:latin typeface="Bell MT" panose="02020503060305020303" pitchFamily="18" charset="0"/>
              </a:rPr>
              <a:t>th</a:t>
            </a:r>
            <a:r>
              <a:rPr lang="en-US" sz="3200" b="1" i="1" dirty="0">
                <a:latin typeface="Bell MT" panose="02020503060305020303" pitchFamily="18" charset="0"/>
              </a:rPr>
              <a:t> Period: 11</a:t>
            </a:r>
            <a:r>
              <a:rPr lang="en-US" sz="3200" b="1" i="1" baseline="30000" dirty="0">
                <a:latin typeface="Bell MT" panose="02020503060305020303" pitchFamily="18" charset="0"/>
              </a:rPr>
              <a:t>th-</a:t>
            </a:r>
            <a:r>
              <a:rPr lang="en-US" sz="3200" b="1" i="1" dirty="0">
                <a:latin typeface="Bell MT" panose="02020503060305020303" pitchFamily="18" charset="0"/>
              </a:rPr>
              <a:t>Grade English</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4000" b="0" i="1" u="sng" strike="noStrike" kern="1200" cap="none" spc="0" normalizeH="0" baseline="0" noProof="0" dirty="0">
              <a:ln>
                <a:noFill/>
              </a:ln>
              <a:effectLst/>
              <a:uLnTx/>
              <a:uFillTx/>
              <a:latin typeface="Bell MT" panose="02020503060305020303" pitchFamily="18" charset="0"/>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3200" b="0" i="1" u="sng" strike="noStrike" kern="1200" cap="none" spc="0" normalizeH="0" baseline="0" noProof="0" dirty="0">
              <a:ln>
                <a:noFill/>
              </a:ln>
              <a:effectLst/>
              <a:uLnTx/>
              <a:uFillTx/>
              <a:latin typeface="Bell MT" panose="02020503060305020303" pitchFamily="18" charset="0"/>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endParaRPr lang="en-US" sz="4400" i="1" u="sng" dirty="0">
              <a:latin typeface="Bell MT" panose="02020503060305020303" pitchFamily="18" charset="0"/>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4400" b="0" i="1" u="sng" strike="noStrike" kern="1200" cap="none" spc="0" normalizeH="0" baseline="0" noProof="0" dirty="0">
              <a:ln>
                <a:noFill/>
              </a:ln>
              <a:effectLst/>
              <a:uLnTx/>
              <a:uFillTx/>
              <a:latin typeface="Bell MT" panose="02020503060305020303" pitchFamily="18" charset="0"/>
              <a:ea typeface="+mn-ea"/>
              <a:cs typeface="+mn-cs"/>
            </a:endParaRPr>
          </a:p>
        </p:txBody>
      </p:sp>
      <p:pic>
        <p:nvPicPr>
          <p:cNvPr id="5" name="Picture 4">
            <a:extLst>
              <a:ext uri="{FF2B5EF4-FFF2-40B4-BE49-F238E27FC236}">
                <a16:creationId xmlns:a16="http://schemas.microsoft.com/office/drawing/2014/main" id="{A28396E1-65CC-1F9B-2B3A-4C5B8D8EB318}"/>
              </a:ext>
            </a:extLst>
          </p:cNvPr>
          <p:cNvPicPr>
            <a:picLocks noChangeAspect="1"/>
          </p:cNvPicPr>
          <p:nvPr/>
        </p:nvPicPr>
        <p:blipFill>
          <a:blip r:embed="rId4"/>
          <a:stretch>
            <a:fillRect/>
          </a:stretch>
        </p:blipFill>
        <p:spPr>
          <a:xfrm>
            <a:off x="8179224" y="2428240"/>
            <a:ext cx="3261359" cy="3261359"/>
          </a:xfrm>
          <a:prstGeom prst="rect">
            <a:avLst/>
          </a:prstGeom>
          <a:ln>
            <a:noFill/>
          </a:ln>
          <a:effectLst>
            <a:softEdge rad="112500"/>
          </a:effectLst>
        </p:spPr>
      </p:pic>
    </p:spTree>
    <p:extLst>
      <p:ext uri="{BB962C8B-B14F-4D97-AF65-F5344CB8AC3E}">
        <p14:creationId xmlns:p14="http://schemas.microsoft.com/office/powerpoint/2010/main" val="3162003157"/>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CFF5FDB-CA83-4DBE-ABA1-C5A8D1E2D1A5}"/>
              </a:ext>
            </a:extLst>
          </p:cNvPr>
          <p:cNvPicPr>
            <a:picLocks noChangeAspect="1"/>
          </p:cNvPicPr>
          <p:nvPr/>
        </p:nvPicPr>
        <p:blipFill>
          <a:blip r:embed="rId2"/>
          <a:stretch>
            <a:fillRect/>
          </a:stretch>
        </p:blipFill>
        <p:spPr>
          <a:xfrm>
            <a:off x="1613" y="0"/>
            <a:ext cx="12188774" cy="6858000"/>
          </a:xfrm>
          <a:prstGeom prst="rect">
            <a:avLst/>
          </a:prstGeom>
        </p:spPr>
      </p:pic>
      <p:sp>
        <p:nvSpPr>
          <p:cNvPr id="7" name="TextBox 6">
            <a:extLst>
              <a:ext uri="{FF2B5EF4-FFF2-40B4-BE49-F238E27FC236}">
                <a16:creationId xmlns:a16="http://schemas.microsoft.com/office/drawing/2014/main" id="{0116A609-20C0-4C7B-ADDE-1D2DD079A88D}"/>
              </a:ext>
            </a:extLst>
          </p:cNvPr>
          <p:cNvSpPr txBox="1"/>
          <p:nvPr/>
        </p:nvSpPr>
        <p:spPr>
          <a:xfrm>
            <a:off x="730744" y="4410725"/>
            <a:ext cx="10861816" cy="2071356"/>
          </a:xfrm>
          <a:prstGeom prst="rect">
            <a:avLst/>
          </a:prstGeom>
        </p:spPr>
        <p:txBody>
          <a:bodyPr vert="horz" lIns="91440" tIns="45720" rIns="91440" bIns="45720" rtlCol="0" anchor="t">
            <a:normAutofit fontScale="55000" lnSpcReduction="20000"/>
          </a:bodyPr>
          <a:lstStyle/>
          <a:p>
            <a:pPr marL="0" marR="800100" algn="ctr">
              <a:lnSpc>
                <a:spcPct val="90000"/>
              </a:lnSpc>
              <a:spcBef>
                <a:spcPct val="0"/>
              </a:spcBef>
              <a:spcAft>
                <a:spcPts val="800"/>
              </a:spcAft>
            </a:pPr>
            <a:r>
              <a:rPr lang="en-US" sz="8400" b="1" i="1" dirty="0">
                <a:effectLst/>
                <a:latin typeface="+mj-lt"/>
                <a:ea typeface="+mj-ea"/>
                <a:cs typeface="+mj-cs"/>
              </a:rPr>
              <a:t>Mrs. Hacker’s Contact Information:</a:t>
            </a:r>
          </a:p>
          <a:p>
            <a:pPr marL="0" marR="800100" algn="ctr">
              <a:lnSpc>
                <a:spcPct val="90000"/>
              </a:lnSpc>
              <a:spcBef>
                <a:spcPct val="0"/>
              </a:spcBef>
              <a:spcAft>
                <a:spcPts val="800"/>
              </a:spcAft>
            </a:pPr>
            <a:r>
              <a:rPr lang="en-US" sz="8400" b="1" i="1" dirty="0">
                <a:latin typeface="+mj-lt"/>
                <a:ea typeface="+mj-ea"/>
                <a:cs typeface="+mj-cs"/>
                <a:hlinkClick r:id="rId3"/>
              </a:rPr>
              <a:t>CheriH@spokaneschools.org</a:t>
            </a:r>
            <a:endParaRPr lang="en-US" sz="8400" b="1" i="1" dirty="0">
              <a:latin typeface="+mj-lt"/>
              <a:ea typeface="+mj-ea"/>
              <a:cs typeface="+mj-cs"/>
            </a:endParaRPr>
          </a:p>
          <a:p>
            <a:pPr marL="0" marR="800100" algn="ctr">
              <a:lnSpc>
                <a:spcPct val="90000"/>
              </a:lnSpc>
              <a:spcBef>
                <a:spcPct val="0"/>
              </a:spcBef>
              <a:spcAft>
                <a:spcPts val="800"/>
              </a:spcAft>
            </a:pPr>
            <a:r>
              <a:rPr lang="en-US" sz="8400" b="1" i="1" dirty="0">
                <a:effectLst/>
                <a:latin typeface="+mj-lt"/>
                <a:ea typeface="+mj-ea"/>
                <a:cs typeface="+mj-cs"/>
              </a:rPr>
              <a:t>509-354-6600</a:t>
            </a:r>
          </a:p>
          <a:p>
            <a:pPr marL="0" marR="800100" algn="ctr">
              <a:lnSpc>
                <a:spcPct val="90000"/>
              </a:lnSpc>
              <a:spcBef>
                <a:spcPct val="0"/>
              </a:spcBef>
              <a:spcAft>
                <a:spcPts val="800"/>
              </a:spcAft>
            </a:pPr>
            <a:endParaRPr lang="en-US" sz="4100" b="1" i="1" dirty="0">
              <a:latin typeface="+mj-lt"/>
              <a:ea typeface="+mj-ea"/>
              <a:cs typeface="+mj-cs"/>
            </a:endParaRPr>
          </a:p>
          <a:p>
            <a:pPr marL="0" marR="800100" algn="ctr">
              <a:lnSpc>
                <a:spcPct val="90000"/>
              </a:lnSpc>
              <a:spcBef>
                <a:spcPct val="0"/>
              </a:spcBef>
              <a:spcAft>
                <a:spcPts val="800"/>
              </a:spcAft>
            </a:pPr>
            <a:endParaRPr lang="en-US" sz="4100" dirty="0">
              <a:effectLst/>
              <a:latin typeface="+mj-lt"/>
              <a:ea typeface="+mj-ea"/>
              <a:cs typeface="+mj-cs"/>
            </a:endParaRPr>
          </a:p>
        </p:txBody>
      </p:sp>
      <p:sp>
        <p:nvSpPr>
          <p:cNvPr id="137" name="Oval 136">
            <a:extLst>
              <a:ext uri="{FF2B5EF4-FFF2-40B4-BE49-F238E27FC236}">
                <a16:creationId xmlns:a16="http://schemas.microsoft.com/office/drawing/2014/main" id="{0C45045A-6083-4B3E-956A-6758233752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744" y="832894"/>
            <a:ext cx="3300984" cy="330098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9" name="Oval 138">
            <a:extLst>
              <a:ext uri="{FF2B5EF4-FFF2-40B4-BE49-F238E27FC236}">
                <a16:creationId xmlns:a16="http://schemas.microsoft.com/office/drawing/2014/main" id="{EBD2B2B2-1395-4E7B-87A0-BD34551C01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5336" y="997486"/>
            <a:ext cx="2971800" cy="2971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person posing for the camera&#10;&#10;Description automatically generated">
            <a:extLst>
              <a:ext uri="{FF2B5EF4-FFF2-40B4-BE49-F238E27FC236}">
                <a16:creationId xmlns:a16="http://schemas.microsoft.com/office/drawing/2014/main" id="{B205A3C3-E84D-4AD0-95FF-BC654AE5EFC9}"/>
              </a:ext>
            </a:extLst>
          </p:cNvPr>
          <p:cNvPicPr/>
          <p:nvPr/>
        </p:nvPicPr>
        <p:blipFill rotWithShape="1">
          <a:blip r:embed="rId4" cstate="print">
            <a:extLst>
              <a:ext uri="{28A0092B-C50C-407E-A947-70E740481C1C}">
                <a14:useLocalDpi xmlns:a14="http://schemas.microsoft.com/office/drawing/2010/main" val="0"/>
              </a:ext>
            </a:extLst>
          </a:blip>
          <a:srcRect r="3" b="8518"/>
          <a:stretch/>
        </p:blipFill>
        <p:spPr>
          <a:xfrm>
            <a:off x="1178560" y="1280160"/>
            <a:ext cx="2468880" cy="237743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41" name="Oval 140">
            <a:extLst>
              <a:ext uri="{FF2B5EF4-FFF2-40B4-BE49-F238E27FC236}">
                <a16:creationId xmlns:a16="http://schemas.microsoft.com/office/drawing/2014/main" id="{42875DDC-0225-45F8-B745-78688F2D1A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45509" y="832894"/>
            <a:ext cx="3300984" cy="330098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3" name="Oval 142">
            <a:extLst>
              <a:ext uri="{FF2B5EF4-FFF2-40B4-BE49-F238E27FC236}">
                <a16:creationId xmlns:a16="http://schemas.microsoft.com/office/drawing/2014/main" id="{4F329563-0961-4426-90D2-2DF4888E5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0101" y="997486"/>
            <a:ext cx="2971800" cy="2971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443AB284-2244-455A-8155-487EEE5BA7A9}"/>
              </a:ext>
            </a:extLst>
          </p:cNvPr>
          <p:cNvPicPr>
            <a:picLocks noChangeAspect="1"/>
          </p:cNvPicPr>
          <p:nvPr/>
        </p:nvPicPr>
        <p:blipFill>
          <a:blip r:embed="rId5"/>
          <a:stretch>
            <a:fillRect/>
          </a:stretch>
        </p:blipFill>
        <p:spPr>
          <a:xfrm>
            <a:off x="5186601" y="1564075"/>
            <a:ext cx="1818797" cy="1837944"/>
          </a:xfrm>
          <a:prstGeom prst="rect">
            <a:avLst/>
          </a:prstGeom>
        </p:spPr>
      </p:pic>
      <p:sp>
        <p:nvSpPr>
          <p:cNvPr id="145" name="Oval 144">
            <a:extLst>
              <a:ext uri="{FF2B5EF4-FFF2-40B4-BE49-F238E27FC236}">
                <a16:creationId xmlns:a16="http://schemas.microsoft.com/office/drawing/2014/main" id="{12617755-D451-4BAF-9B55-518297BFF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60273" y="832894"/>
            <a:ext cx="3300984" cy="330098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7" name="Oval 146">
            <a:extLst>
              <a:ext uri="{FF2B5EF4-FFF2-40B4-BE49-F238E27FC236}">
                <a16:creationId xmlns:a16="http://schemas.microsoft.com/office/drawing/2014/main" id="{86C062C2-3673-4248-BE21-B51B16E632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4865" y="997486"/>
            <a:ext cx="2971800" cy="2971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Graphic 4" descr="Telephone with solid fill">
            <a:extLst>
              <a:ext uri="{FF2B5EF4-FFF2-40B4-BE49-F238E27FC236}">
                <a16:creationId xmlns:a16="http://schemas.microsoft.com/office/drawing/2014/main" id="{FBB9D481-404E-4095-91E6-F4F63F7E86E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918265" y="1438924"/>
            <a:ext cx="1963095" cy="1963095"/>
          </a:xfrm>
          <a:prstGeom prst="rect">
            <a:avLst/>
          </a:prstGeom>
        </p:spPr>
      </p:pic>
    </p:spTree>
    <p:extLst>
      <p:ext uri="{BB962C8B-B14F-4D97-AF65-F5344CB8AC3E}">
        <p14:creationId xmlns:p14="http://schemas.microsoft.com/office/powerpoint/2010/main" val="1037410884"/>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C232B152-3720-4D3B-97ED-45CE5483F1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11BAB570-FF10-4E96-8A3F-FA9804702B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693698" cy="6858000"/>
          </a:xfrm>
          <a:custGeom>
            <a:avLst/>
            <a:gdLst>
              <a:gd name="connsiteX0" fmla="*/ 0 w 4693698"/>
              <a:gd name="connsiteY0" fmla="*/ 0 h 6858000"/>
              <a:gd name="connsiteX1" fmla="*/ 420914 w 4693698"/>
              <a:gd name="connsiteY1" fmla="*/ 0 h 6858000"/>
              <a:gd name="connsiteX2" fmla="*/ 1582057 w 4693698"/>
              <a:gd name="connsiteY2" fmla="*/ 0 h 6858000"/>
              <a:gd name="connsiteX3" fmla="*/ 4503903 w 4693698"/>
              <a:gd name="connsiteY3" fmla="*/ 0 h 6858000"/>
              <a:gd name="connsiteX4" fmla="*/ 4508943 w 4693698"/>
              <a:gd name="connsiteY4" fmla="*/ 66675 h 6858000"/>
              <a:gd name="connsiteX5" fmla="*/ 4517340 w 4693698"/>
              <a:gd name="connsiteY5" fmla="*/ 122237 h 6858000"/>
              <a:gd name="connsiteX6" fmla="*/ 4527418 w 4693698"/>
              <a:gd name="connsiteY6" fmla="*/ 174625 h 6858000"/>
              <a:gd name="connsiteX7" fmla="*/ 4544214 w 4693698"/>
              <a:gd name="connsiteY7" fmla="*/ 217487 h 6858000"/>
              <a:gd name="connsiteX8" fmla="*/ 4561010 w 4693698"/>
              <a:gd name="connsiteY8" fmla="*/ 260350 h 6858000"/>
              <a:gd name="connsiteX9" fmla="*/ 4581165 w 4693698"/>
              <a:gd name="connsiteY9" fmla="*/ 296862 h 6858000"/>
              <a:gd name="connsiteX10" fmla="*/ 4601320 w 4693698"/>
              <a:gd name="connsiteY10" fmla="*/ 334962 h 6858000"/>
              <a:gd name="connsiteX11" fmla="*/ 4619796 w 4693698"/>
              <a:gd name="connsiteY11" fmla="*/ 369887 h 6858000"/>
              <a:gd name="connsiteX12" fmla="*/ 4638271 w 4693698"/>
              <a:gd name="connsiteY12" fmla="*/ 409575 h 6858000"/>
              <a:gd name="connsiteX13" fmla="*/ 4655067 w 4693698"/>
              <a:gd name="connsiteY13" fmla="*/ 450850 h 6858000"/>
              <a:gd name="connsiteX14" fmla="*/ 4670184 w 4693698"/>
              <a:gd name="connsiteY14" fmla="*/ 496887 h 6858000"/>
              <a:gd name="connsiteX15" fmla="*/ 4681941 w 4693698"/>
              <a:gd name="connsiteY15" fmla="*/ 546100 h 6858000"/>
              <a:gd name="connsiteX16" fmla="*/ 4690339 w 4693698"/>
              <a:gd name="connsiteY16" fmla="*/ 606425 h 6858000"/>
              <a:gd name="connsiteX17" fmla="*/ 4693698 w 4693698"/>
              <a:gd name="connsiteY17" fmla="*/ 673100 h 6858000"/>
              <a:gd name="connsiteX18" fmla="*/ 4690339 w 4693698"/>
              <a:gd name="connsiteY18" fmla="*/ 744537 h 6858000"/>
              <a:gd name="connsiteX19" fmla="*/ 4681941 w 4693698"/>
              <a:gd name="connsiteY19" fmla="*/ 801687 h 6858000"/>
              <a:gd name="connsiteX20" fmla="*/ 4670184 w 4693698"/>
              <a:gd name="connsiteY20" fmla="*/ 854075 h 6858000"/>
              <a:gd name="connsiteX21" fmla="*/ 4655067 w 4693698"/>
              <a:gd name="connsiteY21" fmla="*/ 901700 h 6858000"/>
              <a:gd name="connsiteX22" fmla="*/ 4638271 w 4693698"/>
              <a:gd name="connsiteY22" fmla="*/ 942975 h 6858000"/>
              <a:gd name="connsiteX23" fmla="*/ 4618116 w 4693698"/>
              <a:gd name="connsiteY23" fmla="*/ 981075 h 6858000"/>
              <a:gd name="connsiteX24" fmla="*/ 4597961 w 4693698"/>
              <a:gd name="connsiteY24" fmla="*/ 1017587 h 6858000"/>
              <a:gd name="connsiteX25" fmla="*/ 4577806 w 4693698"/>
              <a:gd name="connsiteY25" fmla="*/ 1055687 h 6858000"/>
              <a:gd name="connsiteX26" fmla="*/ 4559330 w 4693698"/>
              <a:gd name="connsiteY26" fmla="*/ 1095375 h 6858000"/>
              <a:gd name="connsiteX27" fmla="*/ 4540854 w 4693698"/>
              <a:gd name="connsiteY27" fmla="*/ 1136650 h 6858000"/>
              <a:gd name="connsiteX28" fmla="*/ 4525739 w 4693698"/>
              <a:gd name="connsiteY28" fmla="*/ 1182687 h 6858000"/>
              <a:gd name="connsiteX29" fmla="*/ 4515661 w 4693698"/>
              <a:gd name="connsiteY29" fmla="*/ 1235075 h 6858000"/>
              <a:gd name="connsiteX30" fmla="*/ 4505583 w 4693698"/>
              <a:gd name="connsiteY30" fmla="*/ 1295400 h 6858000"/>
              <a:gd name="connsiteX31" fmla="*/ 4503903 w 4693698"/>
              <a:gd name="connsiteY31" fmla="*/ 1363662 h 6858000"/>
              <a:gd name="connsiteX32" fmla="*/ 4505583 w 4693698"/>
              <a:gd name="connsiteY32" fmla="*/ 1431925 h 6858000"/>
              <a:gd name="connsiteX33" fmla="*/ 4515661 w 4693698"/>
              <a:gd name="connsiteY33" fmla="*/ 1492250 h 6858000"/>
              <a:gd name="connsiteX34" fmla="*/ 4525739 w 4693698"/>
              <a:gd name="connsiteY34" fmla="*/ 1544637 h 6858000"/>
              <a:gd name="connsiteX35" fmla="*/ 4540854 w 4693698"/>
              <a:gd name="connsiteY35" fmla="*/ 1589087 h 6858000"/>
              <a:gd name="connsiteX36" fmla="*/ 4559330 w 4693698"/>
              <a:gd name="connsiteY36" fmla="*/ 1631950 h 6858000"/>
              <a:gd name="connsiteX37" fmla="*/ 4577806 w 4693698"/>
              <a:gd name="connsiteY37" fmla="*/ 1671637 h 6858000"/>
              <a:gd name="connsiteX38" fmla="*/ 4597961 w 4693698"/>
              <a:gd name="connsiteY38" fmla="*/ 1708150 h 6858000"/>
              <a:gd name="connsiteX39" fmla="*/ 4618116 w 4693698"/>
              <a:gd name="connsiteY39" fmla="*/ 1743075 h 6858000"/>
              <a:gd name="connsiteX40" fmla="*/ 4638271 w 4693698"/>
              <a:gd name="connsiteY40" fmla="*/ 1782762 h 6858000"/>
              <a:gd name="connsiteX41" fmla="*/ 4655067 w 4693698"/>
              <a:gd name="connsiteY41" fmla="*/ 1824037 h 6858000"/>
              <a:gd name="connsiteX42" fmla="*/ 4670184 w 4693698"/>
              <a:gd name="connsiteY42" fmla="*/ 1870075 h 6858000"/>
              <a:gd name="connsiteX43" fmla="*/ 4681941 w 4693698"/>
              <a:gd name="connsiteY43" fmla="*/ 1922462 h 6858000"/>
              <a:gd name="connsiteX44" fmla="*/ 4690339 w 4693698"/>
              <a:gd name="connsiteY44" fmla="*/ 1982787 h 6858000"/>
              <a:gd name="connsiteX45" fmla="*/ 4693698 w 4693698"/>
              <a:gd name="connsiteY45" fmla="*/ 2051050 h 6858000"/>
              <a:gd name="connsiteX46" fmla="*/ 4690339 w 4693698"/>
              <a:gd name="connsiteY46" fmla="*/ 2119312 h 6858000"/>
              <a:gd name="connsiteX47" fmla="*/ 4681941 w 4693698"/>
              <a:gd name="connsiteY47" fmla="*/ 2179637 h 6858000"/>
              <a:gd name="connsiteX48" fmla="*/ 4670184 w 4693698"/>
              <a:gd name="connsiteY48" fmla="*/ 2232025 h 6858000"/>
              <a:gd name="connsiteX49" fmla="*/ 4655067 w 4693698"/>
              <a:gd name="connsiteY49" fmla="*/ 2278062 h 6858000"/>
              <a:gd name="connsiteX50" fmla="*/ 4638271 w 4693698"/>
              <a:gd name="connsiteY50" fmla="*/ 2319337 h 6858000"/>
              <a:gd name="connsiteX51" fmla="*/ 4618116 w 4693698"/>
              <a:gd name="connsiteY51" fmla="*/ 2359025 h 6858000"/>
              <a:gd name="connsiteX52" fmla="*/ 4597961 w 4693698"/>
              <a:gd name="connsiteY52" fmla="*/ 2395537 h 6858000"/>
              <a:gd name="connsiteX53" fmla="*/ 4577806 w 4693698"/>
              <a:gd name="connsiteY53" fmla="*/ 2433637 h 6858000"/>
              <a:gd name="connsiteX54" fmla="*/ 4559330 w 4693698"/>
              <a:gd name="connsiteY54" fmla="*/ 2471737 h 6858000"/>
              <a:gd name="connsiteX55" fmla="*/ 4540854 w 4693698"/>
              <a:gd name="connsiteY55" fmla="*/ 2513012 h 6858000"/>
              <a:gd name="connsiteX56" fmla="*/ 4525739 w 4693698"/>
              <a:gd name="connsiteY56" fmla="*/ 2560637 h 6858000"/>
              <a:gd name="connsiteX57" fmla="*/ 4515661 w 4693698"/>
              <a:gd name="connsiteY57" fmla="*/ 2613025 h 6858000"/>
              <a:gd name="connsiteX58" fmla="*/ 4505583 w 4693698"/>
              <a:gd name="connsiteY58" fmla="*/ 2671762 h 6858000"/>
              <a:gd name="connsiteX59" fmla="*/ 4503903 w 4693698"/>
              <a:gd name="connsiteY59" fmla="*/ 2741612 h 6858000"/>
              <a:gd name="connsiteX60" fmla="*/ 4505583 w 4693698"/>
              <a:gd name="connsiteY60" fmla="*/ 2809875 h 6858000"/>
              <a:gd name="connsiteX61" fmla="*/ 4515661 w 4693698"/>
              <a:gd name="connsiteY61" fmla="*/ 2868612 h 6858000"/>
              <a:gd name="connsiteX62" fmla="*/ 4525739 w 4693698"/>
              <a:gd name="connsiteY62" fmla="*/ 2922587 h 6858000"/>
              <a:gd name="connsiteX63" fmla="*/ 4540854 w 4693698"/>
              <a:gd name="connsiteY63" fmla="*/ 2967037 h 6858000"/>
              <a:gd name="connsiteX64" fmla="*/ 4559330 w 4693698"/>
              <a:gd name="connsiteY64" fmla="*/ 3009900 h 6858000"/>
              <a:gd name="connsiteX65" fmla="*/ 4577806 w 4693698"/>
              <a:gd name="connsiteY65" fmla="*/ 3046412 h 6858000"/>
              <a:gd name="connsiteX66" fmla="*/ 4597961 w 4693698"/>
              <a:gd name="connsiteY66" fmla="*/ 3084512 h 6858000"/>
              <a:gd name="connsiteX67" fmla="*/ 4618116 w 4693698"/>
              <a:gd name="connsiteY67" fmla="*/ 3121025 h 6858000"/>
              <a:gd name="connsiteX68" fmla="*/ 4638271 w 4693698"/>
              <a:gd name="connsiteY68" fmla="*/ 3160712 h 6858000"/>
              <a:gd name="connsiteX69" fmla="*/ 4655067 w 4693698"/>
              <a:gd name="connsiteY69" fmla="*/ 3201987 h 6858000"/>
              <a:gd name="connsiteX70" fmla="*/ 4670184 w 4693698"/>
              <a:gd name="connsiteY70" fmla="*/ 3248025 h 6858000"/>
              <a:gd name="connsiteX71" fmla="*/ 4681941 w 4693698"/>
              <a:gd name="connsiteY71" fmla="*/ 3300412 h 6858000"/>
              <a:gd name="connsiteX72" fmla="*/ 4690339 w 4693698"/>
              <a:gd name="connsiteY72" fmla="*/ 3360737 h 6858000"/>
              <a:gd name="connsiteX73" fmla="*/ 4693698 w 4693698"/>
              <a:gd name="connsiteY73" fmla="*/ 3427412 h 6858000"/>
              <a:gd name="connsiteX74" fmla="*/ 4690339 w 4693698"/>
              <a:gd name="connsiteY74" fmla="*/ 3497262 h 6858000"/>
              <a:gd name="connsiteX75" fmla="*/ 4681941 w 4693698"/>
              <a:gd name="connsiteY75" fmla="*/ 3557587 h 6858000"/>
              <a:gd name="connsiteX76" fmla="*/ 4670184 w 4693698"/>
              <a:gd name="connsiteY76" fmla="*/ 3609975 h 6858000"/>
              <a:gd name="connsiteX77" fmla="*/ 4655067 w 4693698"/>
              <a:gd name="connsiteY77" fmla="*/ 3656012 h 6858000"/>
              <a:gd name="connsiteX78" fmla="*/ 4638271 w 4693698"/>
              <a:gd name="connsiteY78" fmla="*/ 3697287 h 6858000"/>
              <a:gd name="connsiteX79" fmla="*/ 4618116 w 4693698"/>
              <a:gd name="connsiteY79" fmla="*/ 3736975 h 6858000"/>
              <a:gd name="connsiteX80" fmla="*/ 4577806 w 4693698"/>
              <a:gd name="connsiteY80" fmla="*/ 3811587 h 6858000"/>
              <a:gd name="connsiteX81" fmla="*/ 4559330 w 4693698"/>
              <a:gd name="connsiteY81" fmla="*/ 3848100 h 6858000"/>
              <a:gd name="connsiteX82" fmla="*/ 4540854 w 4693698"/>
              <a:gd name="connsiteY82" fmla="*/ 3890962 h 6858000"/>
              <a:gd name="connsiteX83" fmla="*/ 4525739 w 4693698"/>
              <a:gd name="connsiteY83" fmla="*/ 3935412 h 6858000"/>
              <a:gd name="connsiteX84" fmla="*/ 4515661 w 4693698"/>
              <a:gd name="connsiteY84" fmla="*/ 3987800 h 6858000"/>
              <a:gd name="connsiteX85" fmla="*/ 4505583 w 4693698"/>
              <a:gd name="connsiteY85" fmla="*/ 4048125 h 6858000"/>
              <a:gd name="connsiteX86" fmla="*/ 4503903 w 4693698"/>
              <a:gd name="connsiteY86" fmla="*/ 4116387 h 6858000"/>
              <a:gd name="connsiteX87" fmla="*/ 4505583 w 4693698"/>
              <a:gd name="connsiteY87" fmla="*/ 4186237 h 6858000"/>
              <a:gd name="connsiteX88" fmla="*/ 4515661 w 4693698"/>
              <a:gd name="connsiteY88" fmla="*/ 4244975 h 6858000"/>
              <a:gd name="connsiteX89" fmla="*/ 4525739 w 4693698"/>
              <a:gd name="connsiteY89" fmla="*/ 4297362 h 6858000"/>
              <a:gd name="connsiteX90" fmla="*/ 4540854 w 4693698"/>
              <a:gd name="connsiteY90" fmla="*/ 4343400 h 6858000"/>
              <a:gd name="connsiteX91" fmla="*/ 4559330 w 4693698"/>
              <a:gd name="connsiteY91" fmla="*/ 4386262 h 6858000"/>
              <a:gd name="connsiteX92" fmla="*/ 4577806 w 4693698"/>
              <a:gd name="connsiteY92" fmla="*/ 4424362 h 6858000"/>
              <a:gd name="connsiteX93" fmla="*/ 4618116 w 4693698"/>
              <a:gd name="connsiteY93" fmla="*/ 4498975 h 6858000"/>
              <a:gd name="connsiteX94" fmla="*/ 4638271 w 4693698"/>
              <a:gd name="connsiteY94" fmla="*/ 4537075 h 6858000"/>
              <a:gd name="connsiteX95" fmla="*/ 4655067 w 4693698"/>
              <a:gd name="connsiteY95" fmla="*/ 4579937 h 6858000"/>
              <a:gd name="connsiteX96" fmla="*/ 4670184 w 4693698"/>
              <a:gd name="connsiteY96" fmla="*/ 4625975 h 6858000"/>
              <a:gd name="connsiteX97" fmla="*/ 4681941 w 4693698"/>
              <a:gd name="connsiteY97" fmla="*/ 4678362 h 6858000"/>
              <a:gd name="connsiteX98" fmla="*/ 4690339 w 4693698"/>
              <a:gd name="connsiteY98" fmla="*/ 4738687 h 6858000"/>
              <a:gd name="connsiteX99" fmla="*/ 4693698 w 4693698"/>
              <a:gd name="connsiteY99" fmla="*/ 4806950 h 6858000"/>
              <a:gd name="connsiteX100" fmla="*/ 4690339 w 4693698"/>
              <a:gd name="connsiteY100" fmla="*/ 4875212 h 6858000"/>
              <a:gd name="connsiteX101" fmla="*/ 4681941 w 4693698"/>
              <a:gd name="connsiteY101" fmla="*/ 4935537 h 6858000"/>
              <a:gd name="connsiteX102" fmla="*/ 4670184 w 4693698"/>
              <a:gd name="connsiteY102" fmla="*/ 4987925 h 6858000"/>
              <a:gd name="connsiteX103" fmla="*/ 4655067 w 4693698"/>
              <a:gd name="connsiteY103" fmla="*/ 5033962 h 6858000"/>
              <a:gd name="connsiteX104" fmla="*/ 4638271 w 4693698"/>
              <a:gd name="connsiteY104" fmla="*/ 5075237 h 6858000"/>
              <a:gd name="connsiteX105" fmla="*/ 4618116 w 4693698"/>
              <a:gd name="connsiteY105" fmla="*/ 5114925 h 6858000"/>
              <a:gd name="connsiteX106" fmla="*/ 4597961 w 4693698"/>
              <a:gd name="connsiteY106" fmla="*/ 5149850 h 6858000"/>
              <a:gd name="connsiteX107" fmla="*/ 4577806 w 4693698"/>
              <a:gd name="connsiteY107" fmla="*/ 5186362 h 6858000"/>
              <a:gd name="connsiteX108" fmla="*/ 4559330 w 4693698"/>
              <a:gd name="connsiteY108" fmla="*/ 5226050 h 6858000"/>
              <a:gd name="connsiteX109" fmla="*/ 4540854 w 4693698"/>
              <a:gd name="connsiteY109" fmla="*/ 5268912 h 6858000"/>
              <a:gd name="connsiteX110" fmla="*/ 4525739 w 4693698"/>
              <a:gd name="connsiteY110" fmla="*/ 5313362 h 6858000"/>
              <a:gd name="connsiteX111" fmla="*/ 4515661 w 4693698"/>
              <a:gd name="connsiteY111" fmla="*/ 5365750 h 6858000"/>
              <a:gd name="connsiteX112" fmla="*/ 4505583 w 4693698"/>
              <a:gd name="connsiteY112" fmla="*/ 5426075 h 6858000"/>
              <a:gd name="connsiteX113" fmla="*/ 4503903 w 4693698"/>
              <a:gd name="connsiteY113" fmla="*/ 5494337 h 6858000"/>
              <a:gd name="connsiteX114" fmla="*/ 4505583 w 4693698"/>
              <a:gd name="connsiteY114" fmla="*/ 5562600 h 6858000"/>
              <a:gd name="connsiteX115" fmla="*/ 4515661 w 4693698"/>
              <a:gd name="connsiteY115" fmla="*/ 5622925 h 6858000"/>
              <a:gd name="connsiteX116" fmla="*/ 4525739 w 4693698"/>
              <a:gd name="connsiteY116" fmla="*/ 5675312 h 6858000"/>
              <a:gd name="connsiteX117" fmla="*/ 4540854 w 4693698"/>
              <a:gd name="connsiteY117" fmla="*/ 5721350 h 6858000"/>
              <a:gd name="connsiteX118" fmla="*/ 4559330 w 4693698"/>
              <a:gd name="connsiteY118" fmla="*/ 5762625 h 6858000"/>
              <a:gd name="connsiteX119" fmla="*/ 4577806 w 4693698"/>
              <a:gd name="connsiteY119" fmla="*/ 5802312 h 6858000"/>
              <a:gd name="connsiteX120" fmla="*/ 4597961 w 4693698"/>
              <a:gd name="connsiteY120" fmla="*/ 5840412 h 6858000"/>
              <a:gd name="connsiteX121" fmla="*/ 4618116 w 4693698"/>
              <a:gd name="connsiteY121" fmla="*/ 5876925 h 6858000"/>
              <a:gd name="connsiteX122" fmla="*/ 4638271 w 4693698"/>
              <a:gd name="connsiteY122" fmla="*/ 5915025 h 6858000"/>
              <a:gd name="connsiteX123" fmla="*/ 4655067 w 4693698"/>
              <a:gd name="connsiteY123" fmla="*/ 5956300 h 6858000"/>
              <a:gd name="connsiteX124" fmla="*/ 4670184 w 4693698"/>
              <a:gd name="connsiteY124" fmla="*/ 6003925 h 6858000"/>
              <a:gd name="connsiteX125" fmla="*/ 4681941 w 4693698"/>
              <a:gd name="connsiteY125" fmla="*/ 6056312 h 6858000"/>
              <a:gd name="connsiteX126" fmla="*/ 4690339 w 4693698"/>
              <a:gd name="connsiteY126" fmla="*/ 6113462 h 6858000"/>
              <a:gd name="connsiteX127" fmla="*/ 4693698 w 4693698"/>
              <a:gd name="connsiteY127" fmla="*/ 6183312 h 6858000"/>
              <a:gd name="connsiteX128" fmla="*/ 4690339 w 4693698"/>
              <a:gd name="connsiteY128" fmla="*/ 6251575 h 6858000"/>
              <a:gd name="connsiteX129" fmla="*/ 4681941 w 4693698"/>
              <a:gd name="connsiteY129" fmla="*/ 6311900 h 6858000"/>
              <a:gd name="connsiteX130" fmla="*/ 4670184 w 4693698"/>
              <a:gd name="connsiteY130" fmla="*/ 6361112 h 6858000"/>
              <a:gd name="connsiteX131" fmla="*/ 4655067 w 4693698"/>
              <a:gd name="connsiteY131" fmla="*/ 6407150 h 6858000"/>
              <a:gd name="connsiteX132" fmla="*/ 4638271 w 4693698"/>
              <a:gd name="connsiteY132" fmla="*/ 6448425 h 6858000"/>
              <a:gd name="connsiteX133" fmla="*/ 4619796 w 4693698"/>
              <a:gd name="connsiteY133" fmla="*/ 6488112 h 6858000"/>
              <a:gd name="connsiteX134" fmla="*/ 4601320 w 4693698"/>
              <a:gd name="connsiteY134" fmla="*/ 6523037 h 6858000"/>
              <a:gd name="connsiteX135" fmla="*/ 4581165 w 4693698"/>
              <a:gd name="connsiteY135" fmla="*/ 6561137 h 6858000"/>
              <a:gd name="connsiteX136" fmla="*/ 4561010 w 4693698"/>
              <a:gd name="connsiteY136" fmla="*/ 6597650 h 6858000"/>
              <a:gd name="connsiteX137" fmla="*/ 4544214 w 4693698"/>
              <a:gd name="connsiteY137" fmla="*/ 6640512 h 6858000"/>
              <a:gd name="connsiteX138" fmla="*/ 4527418 w 4693698"/>
              <a:gd name="connsiteY138" fmla="*/ 6683375 h 6858000"/>
              <a:gd name="connsiteX139" fmla="*/ 4517340 w 4693698"/>
              <a:gd name="connsiteY139" fmla="*/ 6735762 h 6858000"/>
              <a:gd name="connsiteX140" fmla="*/ 4508943 w 4693698"/>
              <a:gd name="connsiteY140" fmla="*/ 6791325 h 6858000"/>
              <a:gd name="connsiteX141" fmla="*/ 4503903 w 4693698"/>
              <a:gd name="connsiteY141" fmla="*/ 6858000 h 6858000"/>
              <a:gd name="connsiteX142" fmla="*/ 1582057 w 4693698"/>
              <a:gd name="connsiteY142" fmla="*/ 6858000 h 6858000"/>
              <a:gd name="connsiteX143" fmla="*/ 420914 w 4693698"/>
              <a:gd name="connsiteY143" fmla="*/ 6858000 h 6858000"/>
              <a:gd name="connsiteX144" fmla="*/ 0 w 4693698"/>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693698" h="6858000">
                <a:moveTo>
                  <a:pt x="0" y="0"/>
                </a:moveTo>
                <a:lnTo>
                  <a:pt x="420914" y="0"/>
                </a:lnTo>
                <a:lnTo>
                  <a:pt x="1582057" y="0"/>
                </a:lnTo>
                <a:lnTo>
                  <a:pt x="4503903" y="0"/>
                </a:lnTo>
                <a:lnTo>
                  <a:pt x="4508943" y="66675"/>
                </a:lnTo>
                <a:lnTo>
                  <a:pt x="4517340" y="122237"/>
                </a:lnTo>
                <a:lnTo>
                  <a:pt x="4527418" y="174625"/>
                </a:lnTo>
                <a:lnTo>
                  <a:pt x="4544214" y="217487"/>
                </a:lnTo>
                <a:lnTo>
                  <a:pt x="4561010" y="260350"/>
                </a:lnTo>
                <a:lnTo>
                  <a:pt x="4581165" y="296862"/>
                </a:lnTo>
                <a:lnTo>
                  <a:pt x="4601320" y="334962"/>
                </a:lnTo>
                <a:lnTo>
                  <a:pt x="4619796" y="369887"/>
                </a:lnTo>
                <a:lnTo>
                  <a:pt x="4638271" y="409575"/>
                </a:lnTo>
                <a:lnTo>
                  <a:pt x="4655067" y="450850"/>
                </a:lnTo>
                <a:lnTo>
                  <a:pt x="4670184" y="496887"/>
                </a:lnTo>
                <a:lnTo>
                  <a:pt x="4681941" y="546100"/>
                </a:lnTo>
                <a:lnTo>
                  <a:pt x="4690339" y="606425"/>
                </a:lnTo>
                <a:lnTo>
                  <a:pt x="4693698" y="673100"/>
                </a:lnTo>
                <a:lnTo>
                  <a:pt x="4690339" y="744537"/>
                </a:lnTo>
                <a:lnTo>
                  <a:pt x="4681941" y="801687"/>
                </a:lnTo>
                <a:lnTo>
                  <a:pt x="4670184" y="854075"/>
                </a:lnTo>
                <a:lnTo>
                  <a:pt x="4655067" y="901700"/>
                </a:lnTo>
                <a:lnTo>
                  <a:pt x="4638271" y="942975"/>
                </a:lnTo>
                <a:lnTo>
                  <a:pt x="4618116" y="981075"/>
                </a:lnTo>
                <a:lnTo>
                  <a:pt x="4597961" y="1017587"/>
                </a:lnTo>
                <a:lnTo>
                  <a:pt x="4577806" y="1055687"/>
                </a:lnTo>
                <a:lnTo>
                  <a:pt x="4559330" y="1095375"/>
                </a:lnTo>
                <a:lnTo>
                  <a:pt x="4540854" y="1136650"/>
                </a:lnTo>
                <a:lnTo>
                  <a:pt x="4525739" y="1182687"/>
                </a:lnTo>
                <a:lnTo>
                  <a:pt x="4515661" y="1235075"/>
                </a:lnTo>
                <a:lnTo>
                  <a:pt x="4505583" y="1295400"/>
                </a:lnTo>
                <a:lnTo>
                  <a:pt x="4503903" y="1363662"/>
                </a:lnTo>
                <a:lnTo>
                  <a:pt x="4505583" y="1431925"/>
                </a:lnTo>
                <a:lnTo>
                  <a:pt x="4515661" y="1492250"/>
                </a:lnTo>
                <a:lnTo>
                  <a:pt x="4525739" y="1544637"/>
                </a:lnTo>
                <a:lnTo>
                  <a:pt x="4540854" y="1589087"/>
                </a:lnTo>
                <a:lnTo>
                  <a:pt x="4559330" y="1631950"/>
                </a:lnTo>
                <a:lnTo>
                  <a:pt x="4577806" y="1671637"/>
                </a:lnTo>
                <a:lnTo>
                  <a:pt x="4597961" y="1708150"/>
                </a:lnTo>
                <a:lnTo>
                  <a:pt x="4618116" y="1743075"/>
                </a:lnTo>
                <a:lnTo>
                  <a:pt x="4638271" y="1782762"/>
                </a:lnTo>
                <a:lnTo>
                  <a:pt x="4655067" y="1824037"/>
                </a:lnTo>
                <a:lnTo>
                  <a:pt x="4670184" y="1870075"/>
                </a:lnTo>
                <a:lnTo>
                  <a:pt x="4681941" y="1922462"/>
                </a:lnTo>
                <a:lnTo>
                  <a:pt x="4690339" y="1982787"/>
                </a:lnTo>
                <a:lnTo>
                  <a:pt x="4693698" y="2051050"/>
                </a:lnTo>
                <a:lnTo>
                  <a:pt x="4690339" y="2119312"/>
                </a:lnTo>
                <a:lnTo>
                  <a:pt x="4681941" y="2179637"/>
                </a:lnTo>
                <a:lnTo>
                  <a:pt x="4670184" y="2232025"/>
                </a:lnTo>
                <a:lnTo>
                  <a:pt x="4655067" y="2278062"/>
                </a:lnTo>
                <a:lnTo>
                  <a:pt x="4638271" y="2319337"/>
                </a:lnTo>
                <a:lnTo>
                  <a:pt x="4618116" y="2359025"/>
                </a:lnTo>
                <a:lnTo>
                  <a:pt x="4597961" y="2395537"/>
                </a:lnTo>
                <a:lnTo>
                  <a:pt x="4577806" y="2433637"/>
                </a:lnTo>
                <a:lnTo>
                  <a:pt x="4559330" y="2471737"/>
                </a:lnTo>
                <a:lnTo>
                  <a:pt x="4540854" y="2513012"/>
                </a:lnTo>
                <a:lnTo>
                  <a:pt x="4525739" y="2560637"/>
                </a:lnTo>
                <a:lnTo>
                  <a:pt x="4515661" y="2613025"/>
                </a:lnTo>
                <a:lnTo>
                  <a:pt x="4505583" y="2671762"/>
                </a:lnTo>
                <a:lnTo>
                  <a:pt x="4503903" y="2741612"/>
                </a:lnTo>
                <a:lnTo>
                  <a:pt x="4505583" y="2809875"/>
                </a:lnTo>
                <a:lnTo>
                  <a:pt x="4515661" y="2868612"/>
                </a:lnTo>
                <a:lnTo>
                  <a:pt x="4525739" y="2922587"/>
                </a:lnTo>
                <a:lnTo>
                  <a:pt x="4540854" y="2967037"/>
                </a:lnTo>
                <a:lnTo>
                  <a:pt x="4559330" y="3009900"/>
                </a:lnTo>
                <a:lnTo>
                  <a:pt x="4577806" y="3046412"/>
                </a:lnTo>
                <a:lnTo>
                  <a:pt x="4597961" y="3084512"/>
                </a:lnTo>
                <a:lnTo>
                  <a:pt x="4618116" y="3121025"/>
                </a:lnTo>
                <a:lnTo>
                  <a:pt x="4638271" y="3160712"/>
                </a:lnTo>
                <a:lnTo>
                  <a:pt x="4655067" y="3201987"/>
                </a:lnTo>
                <a:lnTo>
                  <a:pt x="4670184" y="3248025"/>
                </a:lnTo>
                <a:lnTo>
                  <a:pt x="4681941" y="3300412"/>
                </a:lnTo>
                <a:lnTo>
                  <a:pt x="4690339" y="3360737"/>
                </a:lnTo>
                <a:lnTo>
                  <a:pt x="4693698" y="3427412"/>
                </a:lnTo>
                <a:lnTo>
                  <a:pt x="4690339" y="3497262"/>
                </a:lnTo>
                <a:lnTo>
                  <a:pt x="4681941" y="3557587"/>
                </a:lnTo>
                <a:lnTo>
                  <a:pt x="4670184" y="3609975"/>
                </a:lnTo>
                <a:lnTo>
                  <a:pt x="4655067" y="3656012"/>
                </a:lnTo>
                <a:lnTo>
                  <a:pt x="4638271" y="3697287"/>
                </a:lnTo>
                <a:lnTo>
                  <a:pt x="4618116" y="3736975"/>
                </a:lnTo>
                <a:lnTo>
                  <a:pt x="4577806" y="3811587"/>
                </a:lnTo>
                <a:lnTo>
                  <a:pt x="4559330" y="3848100"/>
                </a:lnTo>
                <a:lnTo>
                  <a:pt x="4540854" y="3890962"/>
                </a:lnTo>
                <a:lnTo>
                  <a:pt x="4525739" y="3935412"/>
                </a:lnTo>
                <a:lnTo>
                  <a:pt x="4515661" y="3987800"/>
                </a:lnTo>
                <a:lnTo>
                  <a:pt x="4505583" y="4048125"/>
                </a:lnTo>
                <a:lnTo>
                  <a:pt x="4503903" y="4116387"/>
                </a:lnTo>
                <a:lnTo>
                  <a:pt x="4505583" y="4186237"/>
                </a:lnTo>
                <a:lnTo>
                  <a:pt x="4515661" y="4244975"/>
                </a:lnTo>
                <a:lnTo>
                  <a:pt x="4525739" y="4297362"/>
                </a:lnTo>
                <a:lnTo>
                  <a:pt x="4540854" y="4343400"/>
                </a:lnTo>
                <a:lnTo>
                  <a:pt x="4559330" y="4386262"/>
                </a:lnTo>
                <a:lnTo>
                  <a:pt x="4577806" y="4424362"/>
                </a:lnTo>
                <a:lnTo>
                  <a:pt x="4618116" y="4498975"/>
                </a:lnTo>
                <a:lnTo>
                  <a:pt x="4638271" y="4537075"/>
                </a:lnTo>
                <a:lnTo>
                  <a:pt x="4655067" y="4579937"/>
                </a:lnTo>
                <a:lnTo>
                  <a:pt x="4670184" y="4625975"/>
                </a:lnTo>
                <a:lnTo>
                  <a:pt x="4681941" y="4678362"/>
                </a:lnTo>
                <a:lnTo>
                  <a:pt x="4690339" y="4738687"/>
                </a:lnTo>
                <a:lnTo>
                  <a:pt x="4693698" y="4806950"/>
                </a:lnTo>
                <a:lnTo>
                  <a:pt x="4690339" y="4875212"/>
                </a:lnTo>
                <a:lnTo>
                  <a:pt x="4681941" y="4935537"/>
                </a:lnTo>
                <a:lnTo>
                  <a:pt x="4670184" y="4987925"/>
                </a:lnTo>
                <a:lnTo>
                  <a:pt x="4655067" y="5033962"/>
                </a:lnTo>
                <a:lnTo>
                  <a:pt x="4638271" y="5075237"/>
                </a:lnTo>
                <a:lnTo>
                  <a:pt x="4618116" y="5114925"/>
                </a:lnTo>
                <a:lnTo>
                  <a:pt x="4597961" y="5149850"/>
                </a:lnTo>
                <a:lnTo>
                  <a:pt x="4577806" y="5186362"/>
                </a:lnTo>
                <a:lnTo>
                  <a:pt x="4559330" y="5226050"/>
                </a:lnTo>
                <a:lnTo>
                  <a:pt x="4540854" y="5268912"/>
                </a:lnTo>
                <a:lnTo>
                  <a:pt x="4525739" y="5313362"/>
                </a:lnTo>
                <a:lnTo>
                  <a:pt x="4515661" y="5365750"/>
                </a:lnTo>
                <a:lnTo>
                  <a:pt x="4505583" y="5426075"/>
                </a:lnTo>
                <a:lnTo>
                  <a:pt x="4503903" y="5494337"/>
                </a:lnTo>
                <a:lnTo>
                  <a:pt x="4505583" y="5562600"/>
                </a:lnTo>
                <a:lnTo>
                  <a:pt x="4515661" y="5622925"/>
                </a:lnTo>
                <a:lnTo>
                  <a:pt x="4525739" y="5675312"/>
                </a:lnTo>
                <a:lnTo>
                  <a:pt x="4540854" y="5721350"/>
                </a:lnTo>
                <a:lnTo>
                  <a:pt x="4559330" y="5762625"/>
                </a:lnTo>
                <a:lnTo>
                  <a:pt x="4577806" y="5802312"/>
                </a:lnTo>
                <a:lnTo>
                  <a:pt x="4597961" y="5840412"/>
                </a:lnTo>
                <a:lnTo>
                  <a:pt x="4618116" y="5876925"/>
                </a:lnTo>
                <a:lnTo>
                  <a:pt x="4638271" y="5915025"/>
                </a:lnTo>
                <a:lnTo>
                  <a:pt x="4655067" y="5956300"/>
                </a:lnTo>
                <a:lnTo>
                  <a:pt x="4670184" y="6003925"/>
                </a:lnTo>
                <a:lnTo>
                  <a:pt x="4681941" y="6056312"/>
                </a:lnTo>
                <a:lnTo>
                  <a:pt x="4690339" y="6113462"/>
                </a:lnTo>
                <a:lnTo>
                  <a:pt x="4693698" y="6183312"/>
                </a:lnTo>
                <a:lnTo>
                  <a:pt x="4690339" y="6251575"/>
                </a:lnTo>
                <a:lnTo>
                  <a:pt x="4681941" y="6311900"/>
                </a:lnTo>
                <a:lnTo>
                  <a:pt x="4670184" y="6361112"/>
                </a:lnTo>
                <a:lnTo>
                  <a:pt x="4655067" y="6407150"/>
                </a:lnTo>
                <a:lnTo>
                  <a:pt x="4638271" y="6448425"/>
                </a:lnTo>
                <a:lnTo>
                  <a:pt x="4619796" y="6488112"/>
                </a:lnTo>
                <a:lnTo>
                  <a:pt x="4601320" y="6523037"/>
                </a:lnTo>
                <a:lnTo>
                  <a:pt x="4581165" y="6561137"/>
                </a:lnTo>
                <a:lnTo>
                  <a:pt x="4561010" y="6597650"/>
                </a:lnTo>
                <a:lnTo>
                  <a:pt x="4544214" y="6640512"/>
                </a:lnTo>
                <a:lnTo>
                  <a:pt x="4527418" y="6683375"/>
                </a:lnTo>
                <a:lnTo>
                  <a:pt x="4517340" y="6735762"/>
                </a:lnTo>
                <a:lnTo>
                  <a:pt x="4508943" y="6791325"/>
                </a:lnTo>
                <a:lnTo>
                  <a:pt x="4503903" y="6858000"/>
                </a:lnTo>
                <a:lnTo>
                  <a:pt x="1582057" y="6858000"/>
                </a:lnTo>
                <a:lnTo>
                  <a:pt x="420914" y="6858000"/>
                </a:lnTo>
                <a:lnTo>
                  <a:pt x="0" y="6858000"/>
                </a:lnTo>
                <a:close/>
              </a:path>
            </a:pathLst>
          </a:custGeom>
          <a:solidFill>
            <a:schemeClr val="tx1"/>
          </a:solidFill>
          <a:ln w="0">
            <a:noFill/>
            <a:prstDash val="solid"/>
            <a:round/>
            <a:headEnd/>
            <a:tailEnd/>
          </a:ln>
        </p:spPr>
        <p:txBody>
          <a:bodyPr wrap="square">
            <a:noAutofit/>
          </a:bodyPr>
          <a:lstStyle/>
          <a:p>
            <a:endParaRPr lang="en-US" dirty="0"/>
          </a:p>
        </p:txBody>
      </p:sp>
      <p:sp>
        <p:nvSpPr>
          <p:cNvPr id="36" name="Freeform: Shape 35">
            <a:extLst>
              <a:ext uri="{FF2B5EF4-FFF2-40B4-BE49-F238E27FC236}">
                <a16:creationId xmlns:a16="http://schemas.microsoft.com/office/drawing/2014/main" id="{4B9FAFB2-BEB5-4848-8018-BCAD99E2E1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838076" cy="6858000"/>
          </a:xfrm>
          <a:custGeom>
            <a:avLst/>
            <a:gdLst>
              <a:gd name="connsiteX0" fmla="*/ 4838076 w 4838076"/>
              <a:gd name="connsiteY0" fmla="*/ 0 h 6858000"/>
              <a:gd name="connsiteX1" fmla="*/ 4417162 w 4838076"/>
              <a:gd name="connsiteY1" fmla="*/ 0 h 6858000"/>
              <a:gd name="connsiteX2" fmla="*/ 3459219 w 4838076"/>
              <a:gd name="connsiteY2" fmla="*/ 0 h 6858000"/>
              <a:gd name="connsiteX3" fmla="*/ 334174 w 4838076"/>
              <a:gd name="connsiteY3" fmla="*/ 0 h 6858000"/>
              <a:gd name="connsiteX4" fmla="*/ 334173 w 4838076"/>
              <a:gd name="connsiteY4" fmla="*/ 0 h 6858000"/>
              <a:gd name="connsiteX5" fmla="*/ 189795 w 4838076"/>
              <a:gd name="connsiteY5" fmla="*/ 0 h 6858000"/>
              <a:gd name="connsiteX6" fmla="*/ 184756 w 4838076"/>
              <a:gd name="connsiteY6" fmla="*/ 66675 h 6858000"/>
              <a:gd name="connsiteX7" fmla="*/ 176358 w 4838076"/>
              <a:gd name="connsiteY7" fmla="*/ 122237 h 6858000"/>
              <a:gd name="connsiteX8" fmla="*/ 166281 w 4838076"/>
              <a:gd name="connsiteY8" fmla="*/ 174625 h 6858000"/>
              <a:gd name="connsiteX9" fmla="*/ 149485 w 4838076"/>
              <a:gd name="connsiteY9" fmla="*/ 217487 h 6858000"/>
              <a:gd name="connsiteX10" fmla="*/ 132689 w 4838076"/>
              <a:gd name="connsiteY10" fmla="*/ 260350 h 6858000"/>
              <a:gd name="connsiteX11" fmla="*/ 112534 w 4838076"/>
              <a:gd name="connsiteY11" fmla="*/ 296862 h 6858000"/>
              <a:gd name="connsiteX12" fmla="*/ 92379 w 4838076"/>
              <a:gd name="connsiteY12" fmla="*/ 334962 h 6858000"/>
              <a:gd name="connsiteX13" fmla="*/ 73903 w 4838076"/>
              <a:gd name="connsiteY13" fmla="*/ 369887 h 6858000"/>
              <a:gd name="connsiteX14" fmla="*/ 55427 w 4838076"/>
              <a:gd name="connsiteY14" fmla="*/ 409575 h 6858000"/>
              <a:gd name="connsiteX15" fmla="*/ 38632 w 4838076"/>
              <a:gd name="connsiteY15" fmla="*/ 450850 h 6858000"/>
              <a:gd name="connsiteX16" fmla="*/ 23515 w 4838076"/>
              <a:gd name="connsiteY16" fmla="*/ 496887 h 6858000"/>
              <a:gd name="connsiteX17" fmla="*/ 11758 w 4838076"/>
              <a:gd name="connsiteY17" fmla="*/ 546100 h 6858000"/>
              <a:gd name="connsiteX18" fmla="*/ 3359 w 4838076"/>
              <a:gd name="connsiteY18" fmla="*/ 606425 h 6858000"/>
              <a:gd name="connsiteX19" fmla="*/ 0 w 4838076"/>
              <a:gd name="connsiteY19" fmla="*/ 673100 h 6858000"/>
              <a:gd name="connsiteX20" fmla="*/ 3359 w 4838076"/>
              <a:gd name="connsiteY20" fmla="*/ 744537 h 6858000"/>
              <a:gd name="connsiteX21" fmla="*/ 11758 w 4838076"/>
              <a:gd name="connsiteY21" fmla="*/ 801687 h 6858000"/>
              <a:gd name="connsiteX22" fmla="*/ 23515 w 4838076"/>
              <a:gd name="connsiteY22" fmla="*/ 854075 h 6858000"/>
              <a:gd name="connsiteX23" fmla="*/ 38632 w 4838076"/>
              <a:gd name="connsiteY23" fmla="*/ 901700 h 6858000"/>
              <a:gd name="connsiteX24" fmla="*/ 55427 w 4838076"/>
              <a:gd name="connsiteY24" fmla="*/ 942975 h 6858000"/>
              <a:gd name="connsiteX25" fmla="*/ 75583 w 4838076"/>
              <a:gd name="connsiteY25" fmla="*/ 981075 h 6858000"/>
              <a:gd name="connsiteX26" fmla="*/ 95738 w 4838076"/>
              <a:gd name="connsiteY26" fmla="*/ 1017587 h 6858000"/>
              <a:gd name="connsiteX27" fmla="*/ 115893 w 4838076"/>
              <a:gd name="connsiteY27" fmla="*/ 1055687 h 6858000"/>
              <a:gd name="connsiteX28" fmla="*/ 134368 w 4838076"/>
              <a:gd name="connsiteY28" fmla="*/ 1095375 h 6858000"/>
              <a:gd name="connsiteX29" fmla="*/ 152844 w 4838076"/>
              <a:gd name="connsiteY29" fmla="*/ 1136650 h 6858000"/>
              <a:gd name="connsiteX30" fmla="*/ 167960 w 4838076"/>
              <a:gd name="connsiteY30" fmla="*/ 1182687 h 6858000"/>
              <a:gd name="connsiteX31" fmla="*/ 178038 w 4838076"/>
              <a:gd name="connsiteY31" fmla="*/ 1235075 h 6858000"/>
              <a:gd name="connsiteX32" fmla="*/ 188115 w 4838076"/>
              <a:gd name="connsiteY32" fmla="*/ 1295400 h 6858000"/>
              <a:gd name="connsiteX33" fmla="*/ 189795 w 4838076"/>
              <a:gd name="connsiteY33" fmla="*/ 1363662 h 6858000"/>
              <a:gd name="connsiteX34" fmla="*/ 188115 w 4838076"/>
              <a:gd name="connsiteY34" fmla="*/ 1431925 h 6858000"/>
              <a:gd name="connsiteX35" fmla="*/ 178038 w 4838076"/>
              <a:gd name="connsiteY35" fmla="*/ 1492250 h 6858000"/>
              <a:gd name="connsiteX36" fmla="*/ 167960 w 4838076"/>
              <a:gd name="connsiteY36" fmla="*/ 1544637 h 6858000"/>
              <a:gd name="connsiteX37" fmla="*/ 152844 w 4838076"/>
              <a:gd name="connsiteY37" fmla="*/ 1589087 h 6858000"/>
              <a:gd name="connsiteX38" fmla="*/ 134368 w 4838076"/>
              <a:gd name="connsiteY38" fmla="*/ 1631950 h 6858000"/>
              <a:gd name="connsiteX39" fmla="*/ 115893 w 4838076"/>
              <a:gd name="connsiteY39" fmla="*/ 1671637 h 6858000"/>
              <a:gd name="connsiteX40" fmla="*/ 95738 w 4838076"/>
              <a:gd name="connsiteY40" fmla="*/ 1708150 h 6858000"/>
              <a:gd name="connsiteX41" fmla="*/ 75583 w 4838076"/>
              <a:gd name="connsiteY41" fmla="*/ 1743075 h 6858000"/>
              <a:gd name="connsiteX42" fmla="*/ 55427 w 4838076"/>
              <a:gd name="connsiteY42" fmla="*/ 1782762 h 6858000"/>
              <a:gd name="connsiteX43" fmla="*/ 38632 w 4838076"/>
              <a:gd name="connsiteY43" fmla="*/ 1824037 h 6858000"/>
              <a:gd name="connsiteX44" fmla="*/ 23515 w 4838076"/>
              <a:gd name="connsiteY44" fmla="*/ 1870075 h 6858000"/>
              <a:gd name="connsiteX45" fmla="*/ 11758 w 4838076"/>
              <a:gd name="connsiteY45" fmla="*/ 1922462 h 6858000"/>
              <a:gd name="connsiteX46" fmla="*/ 3359 w 4838076"/>
              <a:gd name="connsiteY46" fmla="*/ 1982787 h 6858000"/>
              <a:gd name="connsiteX47" fmla="*/ 0 w 4838076"/>
              <a:gd name="connsiteY47" fmla="*/ 2051050 h 6858000"/>
              <a:gd name="connsiteX48" fmla="*/ 3359 w 4838076"/>
              <a:gd name="connsiteY48" fmla="*/ 2119312 h 6858000"/>
              <a:gd name="connsiteX49" fmla="*/ 11758 w 4838076"/>
              <a:gd name="connsiteY49" fmla="*/ 2179637 h 6858000"/>
              <a:gd name="connsiteX50" fmla="*/ 23515 w 4838076"/>
              <a:gd name="connsiteY50" fmla="*/ 2232025 h 6858000"/>
              <a:gd name="connsiteX51" fmla="*/ 38632 w 4838076"/>
              <a:gd name="connsiteY51" fmla="*/ 2278062 h 6858000"/>
              <a:gd name="connsiteX52" fmla="*/ 55427 w 4838076"/>
              <a:gd name="connsiteY52" fmla="*/ 2319337 h 6858000"/>
              <a:gd name="connsiteX53" fmla="*/ 75583 w 4838076"/>
              <a:gd name="connsiteY53" fmla="*/ 2359025 h 6858000"/>
              <a:gd name="connsiteX54" fmla="*/ 95738 w 4838076"/>
              <a:gd name="connsiteY54" fmla="*/ 2395537 h 6858000"/>
              <a:gd name="connsiteX55" fmla="*/ 115893 w 4838076"/>
              <a:gd name="connsiteY55" fmla="*/ 2433637 h 6858000"/>
              <a:gd name="connsiteX56" fmla="*/ 134368 w 4838076"/>
              <a:gd name="connsiteY56" fmla="*/ 2471737 h 6858000"/>
              <a:gd name="connsiteX57" fmla="*/ 152844 w 4838076"/>
              <a:gd name="connsiteY57" fmla="*/ 2513012 h 6858000"/>
              <a:gd name="connsiteX58" fmla="*/ 167960 w 4838076"/>
              <a:gd name="connsiteY58" fmla="*/ 2560637 h 6858000"/>
              <a:gd name="connsiteX59" fmla="*/ 178038 w 4838076"/>
              <a:gd name="connsiteY59" fmla="*/ 2613025 h 6858000"/>
              <a:gd name="connsiteX60" fmla="*/ 188115 w 4838076"/>
              <a:gd name="connsiteY60" fmla="*/ 2671762 h 6858000"/>
              <a:gd name="connsiteX61" fmla="*/ 189795 w 4838076"/>
              <a:gd name="connsiteY61" fmla="*/ 2741612 h 6858000"/>
              <a:gd name="connsiteX62" fmla="*/ 188115 w 4838076"/>
              <a:gd name="connsiteY62" fmla="*/ 2809875 h 6858000"/>
              <a:gd name="connsiteX63" fmla="*/ 178038 w 4838076"/>
              <a:gd name="connsiteY63" fmla="*/ 2868612 h 6858000"/>
              <a:gd name="connsiteX64" fmla="*/ 167960 w 4838076"/>
              <a:gd name="connsiteY64" fmla="*/ 2922587 h 6858000"/>
              <a:gd name="connsiteX65" fmla="*/ 152844 w 4838076"/>
              <a:gd name="connsiteY65" fmla="*/ 2967037 h 6858000"/>
              <a:gd name="connsiteX66" fmla="*/ 134368 w 4838076"/>
              <a:gd name="connsiteY66" fmla="*/ 3009900 h 6858000"/>
              <a:gd name="connsiteX67" fmla="*/ 115893 w 4838076"/>
              <a:gd name="connsiteY67" fmla="*/ 3046412 h 6858000"/>
              <a:gd name="connsiteX68" fmla="*/ 95738 w 4838076"/>
              <a:gd name="connsiteY68" fmla="*/ 3084512 h 6858000"/>
              <a:gd name="connsiteX69" fmla="*/ 75583 w 4838076"/>
              <a:gd name="connsiteY69" fmla="*/ 3121025 h 6858000"/>
              <a:gd name="connsiteX70" fmla="*/ 55427 w 4838076"/>
              <a:gd name="connsiteY70" fmla="*/ 3160712 h 6858000"/>
              <a:gd name="connsiteX71" fmla="*/ 38632 w 4838076"/>
              <a:gd name="connsiteY71" fmla="*/ 3201987 h 6858000"/>
              <a:gd name="connsiteX72" fmla="*/ 23515 w 4838076"/>
              <a:gd name="connsiteY72" fmla="*/ 3248025 h 6858000"/>
              <a:gd name="connsiteX73" fmla="*/ 11758 w 4838076"/>
              <a:gd name="connsiteY73" fmla="*/ 3300412 h 6858000"/>
              <a:gd name="connsiteX74" fmla="*/ 3359 w 4838076"/>
              <a:gd name="connsiteY74" fmla="*/ 3360737 h 6858000"/>
              <a:gd name="connsiteX75" fmla="*/ 0 w 4838076"/>
              <a:gd name="connsiteY75" fmla="*/ 3427412 h 6858000"/>
              <a:gd name="connsiteX76" fmla="*/ 3359 w 4838076"/>
              <a:gd name="connsiteY76" fmla="*/ 3497262 h 6858000"/>
              <a:gd name="connsiteX77" fmla="*/ 11758 w 4838076"/>
              <a:gd name="connsiteY77" fmla="*/ 3557587 h 6858000"/>
              <a:gd name="connsiteX78" fmla="*/ 23515 w 4838076"/>
              <a:gd name="connsiteY78" fmla="*/ 3609975 h 6858000"/>
              <a:gd name="connsiteX79" fmla="*/ 38632 w 4838076"/>
              <a:gd name="connsiteY79" fmla="*/ 3656012 h 6858000"/>
              <a:gd name="connsiteX80" fmla="*/ 55427 w 4838076"/>
              <a:gd name="connsiteY80" fmla="*/ 3697287 h 6858000"/>
              <a:gd name="connsiteX81" fmla="*/ 75583 w 4838076"/>
              <a:gd name="connsiteY81" fmla="*/ 3736975 h 6858000"/>
              <a:gd name="connsiteX82" fmla="*/ 115893 w 4838076"/>
              <a:gd name="connsiteY82" fmla="*/ 3811587 h 6858000"/>
              <a:gd name="connsiteX83" fmla="*/ 134368 w 4838076"/>
              <a:gd name="connsiteY83" fmla="*/ 3848100 h 6858000"/>
              <a:gd name="connsiteX84" fmla="*/ 152844 w 4838076"/>
              <a:gd name="connsiteY84" fmla="*/ 3890962 h 6858000"/>
              <a:gd name="connsiteX85" fmla="*/ 167960 w 4838076"/>
              <a:gd name="connsiteY85" fmla="*/ 3935412 h 6858000"/>
              <a:gd name="connsiteX86" fmla="*/ 178038 w 4838076"/>
              <a:gd name="connsiteY86" fmla="*/ 3987800 h 6858000"/>
              <a:gd name="connsiteX87" fmla="*/ 188115 w 4838076"/>
              <a:gd name="connsiteY87" fmla="*/ 4048125 h 6858000"/>
              <a:gd name="connsiteX88" fmla="*/ 189795 w 4838076"/>
              <a:gd name="connsiteY88" fmla="*/ 4116387 h 6858000"/>
              <a:gd name="connsiteX89" fmla="*/ 188115 w 4838076"/>
              <a:gd name="connsiteY89" fmla="*/ 4186237 h 6858000"/>
              <a:gd name="connsiteX90" fmla="*/ 178038 w 4838076"/>
              <a:gd name="connsiteY90" fmla="*/ 4244975 h 6858000"/>
              <a:gd name="connsiteX91" fmla="*/ 167960 w 4838076"/>
              <a:gd name="connsiteY91" fmla="*/ 4297362 h 6858000"/>
              <a:gd name="connsiteX92" fmla="*/ 152844 w 4838076"/>
              <a:gd name="connsiteY92" fmla="*/ 4343400 h 6858000"/>
              <a:gd name="connsiteX93" fmla="*/ 134368 w 4838076"/>
              <a:gd name="connsiteY93" fmla="*/ 4386262 h 6858000"/>
              <a:gd name="connsiteX94" fmla="*/ 115893 w 4838076"/>
              <a:gd name="connsiteY94" fmla="*/ 4424362 h 6858000"/>
              <a:gd name="connsiteX95" fmla="*/ 75583 w 4838076"/>
              <a:gd name="connsiteY95" fmla="*/ 4498975 h 6858000"/>
              <a:gd name="connsiteX96" fmla="*/ 55427 w 4838076"/>
              <a:gd name="connsiteY96" fmla="*/ 4537075 h 6858000"/>
              <a:gd name="connsiteX97" fmla="*/ 38632 w 4838076"/>
              <a:gd name="connsiteY97" fmla="*/ 4579937 h 6858000"/>
              <a:gd name="connsiteX98" fmla="*/ 23515 w 4838076"/>
              <a:gd name="connsiteY98" fmla="*/ 4625975 h 6858000"/>
              <a:gd name="connsiteX99" fmla="*/ 11758 w 4838076"/>
              <a:gd name="connsiteY99" fmla="*/ 4678362 h 6858000"/>
              <a:gd name="connsiteX100" fmla="*/ 3359 w 4838076"/>
              <a:gd name="connsiteY100" fmla="*/ 4738687 h 6858000"/>
              <a:gd name="connsiteX101" fmla="*/ 0 w 4838076"/>
              <a:gd name="connsiteY101" fmla="*/ 4806950 h 6858000"/>
              <a:gd name="connsiteX102" fmla="*/ 3359 w 4838076"/>
              <a:gd name="connsiteY102" fmla="*/ 4875212 h 6858000"/>
              <a:gd name="connsiteX103" fmla="*/ 11758 w 4838076"/>
              <a:gd name="connsiteY103" fmla="*/ 4935537 h 6858000"/>
              <a:gd name="connsiteX104" fmla="*/ 23515 w 4838076"/>
              <a:gd name="connsiteY104" fmla="*/ 4987925 h 6858000"/>
              <a:gd name="connsiteX105" fmla="*/ 38632 w 4838076"/>
              <a:gd name="connsiteY105" fmla="*/ 5033962 h 6858000"/>
              <a:gd name="connsiteX106" fmla="*/ 55427 w 4838076"/>
              <a:gd name="connsiteY106" fmla="*/ 5075237 h 6858000"/>
              <a:gd name="connsiteX107" fmla="*/ 75583 w 4838076"/>
              <a:gd name="connsiteY107" fmla="*/ 5114925 h 6858000"/>
              <a:gd name="connsiteX108" fmla="*/ 95738 w 4838076"/>
              <a:gd name="connsiteY108" fmla="*/ 5149850 h 6858000"/>
              <a:gd name="connsiteX109" fmla="*/ 115893 w 4838076"/>
              <a:gd name="connsiteY109" fmla="*/ 5186362 h 6858000"/>
              <a:gd name="connsiteX110" fmla="*/ 134368 w 4838076"/>
              <a:gd name="connsiteY110" fmla="*/ 5226050 h 6858000"/>
              <a:gd name="connsiteX111" fmla="*/ 152844 w 4838076"/>
              <a:gd name="connsiteY111" fmla="*/ 5268912 h 6858000"/>
              <a:gd name="connsiteX112" fmla="*/ 167960 w 4838076"/>
              <a:gd name="connsiteY112" fmla="*/ 5313362 h 6858000"/>
              <a:gd name="connsiteX113" fmla="*/ 178038 w 4838076"/>
              <a:gd name="connsiteY113" fmla="*/ 5365750 h 6858000"/>
              <a:gd name="connsiteX114" fmla="*/ 188115 w 4838076"/>
              <a:gd name="connsiteY114" fmla="*/ 5426075 h 6858000"/>
              <a:gd name="connsiteX115" fmla="*/ 189795 w 4838076"/>
              <a:gd name="connsiteY115" fmla="*/ 5494337 h 6858000"/>
              <a:gd name="connsiteX116" fmla="*/ 188115 w 4838076"/>
              <a:gd name="connsiteY116" fmla="*/ 5562600 h 6858000"/>
              <a:gd name="connsiteX117" fmla="*/ 178038 w 4838076"/>
              <a:gd name="connsiteY117" fmla="*/ 5622925 h 6858000"/>
              <a:gd name="connsiteX118" fmla="*/ 167960 w 4838076"/>
              <a:gd name="connsiteY118" fmla="*/ 5675312 h 6858000"/>
              <a:gd name="connsiteX119" fmla="*/ 152844 w 4838076"/>
              <a:gd name="connsiteY119" fmla="*/ 5721350 h 6858000"/>
              <a:gd name="connsiteX120" fmla="*/ 134368 w 4838076"/>
              <a:gd name="connsiteY120" fmla="*/ 5762625 h 6858000"/>
              <a:gd name="connsiteX121" fmla="*/ 115893 w 4838076"/>
              <a:gd name="connsiteY121" fmla="*/ 5802312 h 6858000"/>
              <a:gd name="connsiteX122" fmla="*/ 95738 w 4838076"/>
              <a:gd name="connsiteY122" fmla="*/ 5840412 h 6858000"/>
              <a:gd name="connsiteX123" fmla="*/ 75583 w 4838076"/>
              <a:gd name="connsiteY123" fmla="*/ 5876925 h 6858000"/>
              <a:gd name="connsiteX124" fmla="*/ 55427 w 4838076"/>
              <a:gd name="connsiteY124" fmla="*/ 5915025 h 6858000"/>
              <a:gd name="connsiteX125" fmla="*/ 38632 w 4838076"/>
              <a:gd name="connsiteY125" fmla="*/ 5956300 h 6858000"/>
              <a:gd name="connsiteX126" fmla="*/ 23515 w 4838076"/>
              <a:gd name="connsiteY126" fmla="*/ 6003925 h 6858000"/>
              <a:gd name="connsiteX127" fmla="*/ 11758 w 4838076"/>
              <a:gd name="connsiteY127" fmla="*/ 6056312 h 6858000"/>
              <a:gd name="connsiteX128" fmla="*/ 3359 w 4838076"/>
              <a:gd name="connsiteY128" fmla="*/ 6113462 h 6858000"/>
              <a:gd name="connsiteX129" fmla="*/ 0 w 4838076"/>
              <a:gd name="connsiteY129" fmla="*/ 6183312 h 6858000"/>
              <a:gd name="connsiteX130" fmla="*/ 3359 w 4838076"/>
              <a:gd name="connsiteY130" fmla="*/ 6251575 h 6858000"/>
              <a:gd name="connsiteX131" fmla="*/ 11758 w 4838076"/>
              <a:gd name="connsiteY131" fmla="*/ 6311900 h 6858000"/>
              <a:gd name="connsiteX132" fmla="*/ 23515 w 4838076"/>
              <a:gd name="connsiteY132" fmla="*/ 6361112 h 6858000"/>
              <a:gd name="connsiteX133" fmla="*/ 38632 w 4838076"/>
              <a:gd name="connsiteY133" fmla="*/ 6407150 h 6858000"/>
              <a:gd name="connsiteX134" fmla="*/ 55427 w 4838076"/>
              <a:gd name="connsiteY134" fmla="*/ 6448425 h 6858000"/>
              <a:gd name="connsiteX135" fmla="*/ 73903 w 4838076"/>
              <a:gd name="connsiteY135" fmla="*/ 6488112 h 6858000"/>
              <a:gd name="connsiteX136" fmla="*/ 92379 w 4838076"/>
              <a:gd name="connsiteY136" fmla="*/ 6523037 h 6858000"/>
              <a:gd name="connsiteX137" fmla="*/ 112534 w 4838076"/>
              <a:gd name="connsiteY137" fmla="*/ 6561137 h 6858000"/>
              <a:gd name="connsiteX138" fmla="*/ 132689 w 4838076"/>
              <a:gd name="connsiteY138" fmla="*/ 6597650 h 6858000"/>
              <a:gd name="connsiteX139" fmla="*/ 149485 w 4838076"/>
              <a:gd name="connsiteY139" fmla="*/ 6640512 h 6858000"/>
              <a:gd name="connsiteX140" fmla="*/ 166281 w 4838076"/>
              <a:gd name="connsiteY140" fmla="*/ 6683375 h 6858000"/>
              <a:gd name="connsiteX141" fmla="*/ 176358 w 4838076"/>
              <a:gd name="connsiteY141" fmla="*/ 6735762 h 6858000"/>
              <a:gd name="connsiteX142" fmla="*/ 184756 w 4838076"/>
              <a:gd name="connsiteY142" fmla="*/ 6791325 h 6858000"/>
              <a:gd name="connsiteX143" fmla="*/ 189795 w 4838076"/>
              <a:gd name="connsiteY143" fmla="*/ 6858000 h 6858000"/>
              <a:gd name="connsiteX144" fmla="*/ 334173 w 4838076"/>
              <a:gd name="connsiteY144" fmla="*/ 6858000 h 6858000"/>
              <a:gd name="connsiteX145" fmla="*/ 334174 w 4838076"/>
              <a:gd name="connsiteY145" fmla="*/ 6858000 h 6858000"/>
              <a:gd name="connsiteX146" fmla="*/ 3459219 w 4838076"/>
              <a:gd name="connsiteY146" fmla="*/ 6858000 h 6858000"/>
              <a:gd name="connsiteX147" fmla="*/ 4417162 w 4838076"/>
              <a:gd name="connsiteY147" fmla="*/ 6858000 h 6858000"/>
              <a:gd name="connsiteX148" fmla="*/ 4838076 w 4838076"/>
              <a:gd name="connsiteY14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4838076" h="6858000">
                <a:moveTo>
                  <a:pt x="4838076" y="0"/>
                </a:moveTo>
                <a:lnTo>
                  <a:pt x="4417162" y="0"/>
                </a:lnTo>
                <a:lnTo>
                  <a:pt x="3459219" y="0"/>
                </a:ln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3459219" y="6858000"/>
                </a:lnTo>
                <a:lnTo>
                  <a:pt x="4417162" y="6858000"/>
                </a:lnTo>
                <a:lnTo>
                  <a:pt x="4838076"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extBox 3">
            <a:extLst>
              <a:ext uri="{FF2B5EF4-FFF2-40B4-BE49-F238E27FC236}">
                <a16:creationId xmlns:a16="http://schemas.microsoft.com/office/drawing/2014/main" id="{85366A2E-4D1B-470F-B594-4FA7CE5075AB}"/>
              </a:ext>
            </a:extLst>
          </p:cNvPr>
          <p:cNvSpPr txBox="1"/>
          <p:nvPr/>
        </p:nvSpPr>
        <p:spPr>
          <a:xfrm>
            <a:off x="228601" y="92134"/>
            <a:ext cx="3943350" cy="1492132"/>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2800" i="1" kern="1200" dirty="0">
                <a:solidFill>
                  <a:schemeClr val="bg1"/>
                </a:solidFill>
                <a:latin typeface="Bell MT" panose="02020503060305020303" pitchFamily="18" charset="0"/>
                <a:ea typeface="+mj-ea"/>
                <a:cs typeface="+mj-cs"/>
              </a:rPr>
              <a:t>10th Grade World History</a:t>
            </a:r>
          </a:p>
          <a:p>
            <a:pPr>
              <a:lnSpc>
                <a:spcPct val="90000"/>
              </a:lnSpc>
              <a:spcBef>
                <a:spcPct val="0"/>
              </a:spcBef>
              <a:spcAft>
                <a:spcPts val="600"/>
              </a:spcAft>
            </a:pPr>
            <a:r>
              <a:rPr lang="en-US" sz="2400" i="1" kern="1200" dirty="0">
                <a:solidFill>
                  <a:schemeClr val="bg1"/>
                </a:solidFill>
                <a:latin typeface="Bell MT" panose="02020503060305020303" pitchFamily="18" charset="0"/>
                <a:ea typeface="+mj-ea"/>
                <a:cs typeface="+mj-cs"/>
              </a:rPr>
              <a:t>Mrs. Hacker 2022-23 </a:t>
            </a:r>
          </a:p>
        </p:txBody>
      </p:sp>
      <p:sp>
        <p:nvSpPr>
          <p:cNvPr id="5" name="TextBox 4">
            <a:extLst>
              <a:ext uri="{FF2B5EF4-FFF2-40B4-BE49-F238E27FC236}">
                <a16:creationId xmlns:a16="http://schemas.microsoft.com/office/drawing/2014/main" id="{A1BAD1ED-4D4B-4212-9561-4DEA11EF1CB9}"/>
              </a:ext>
            </a:extLst>
          </p:cNvPr>
          <p:cNvSpPr txBox="1"/>
          <p:nvPr/>
        </p:nvSpPr>
        <p:spPr>
          <a:xfrm>
            <a:off x="93591" y="942974"/>
            <a:ext cx="4326010" cy="5822892"/>
          </a:xfrm>
          <a:prstGeom prst="rect">
            <a:avLst/>
          </a:prstGeom>
        </p:spPr>
        <p:txBody>
          <a:bodyPr vert="horz" lIns="91440" tIns="45720" rIns="91440" bIns="45720" rtlCol="0">
            <a:noAutofit/>
          </a:bodyPr>
          <a:lstStyle/>
          <a:p>
            <a:pPr marL="0" marR="0">
              <a:spcBef>
                <a:spcPts val="0"/>
              </a:spcBef>
              <a:spcAft>
                <a:spcPts val="0"/>
              </a:spcAft>
            </a:pPr>
            <a:r>
              <a:rPr lang="en-US" i="1" u="sng" dirty="0">
                <a:solidFill>
                  <a:schemeClr val="bg1"/>
                </a:solidFill>
                <a:effectLst/>
                <a:latin typeface="Bell MT" panose="02020503060305020303" pitchFamily="18" charset="0"/>
                <a:ea typeface="Times" panose="02020603050405020304" pitchFamily="18" charset="0"/>
                <a:cs typeface="Calibri Light" panose="020F0302020204030204" pitchFamily="34" charset="0"/>
              </a:rPr>
              <a:t>Course Description:</a:t>
            </a:r>
            <a:endParaRPr lang="en-US" u="sng" dirty="0">
              <a:solidFill>
                <a:schemeClr val="bg1"/>
              </a:solidFill>
              <a:effectLst/>
              <a:latin typeface="Times" panose="02020603050405020304" pitchFamily="18" charset="0"/>
              <a:ea typeface="Times" panose="02020603050405020304" pitchFamily="18" charset="0"/>
              <a:cs typeface="Times New Roman" panose="02020603050405020304" pitchFamily="18" charset="0"/>
            </a:endParaRPr>
          </a:p>
          <a:p>
            <a:pPr marL="0" marR="0">
              <a:spcBef>
                <a:spcPts val="100"/>
              </a:spcBef>
              <a:spcAft>
                <a:spcPts val="0"/>
              </a:spcAft>
            </a:pPr>
            <a:r>
              <a:rPr lang="en-US" dirty="0">
                <a:solidFill>
                  <a:schemeClr val="bg1"/>
                </a:solidFill>
                <a:effectLst/>
                <a:latin typeface="Bell MT" panose="02020503060305020303" pitchFamily="18" charset="0"/>
                <a:ea typeface="Times New Roman" panose="02020603050405020304" pitchFamily="18" charset="0"/>
                <a:cs typeface="Times New Roman" panose="02020603050405020304" pitchFamily="18" charset="0"/>
              </a:rPr>
              <a:t> </a:t>
            </a:r>
            <a:endParaRPr lang="en-US" dirty="0">
              <a:solidFill>
                <a:schemeClr val="bg1"/>
              </a:solidFill>
              <a:effectLst/>
              <a:latin typeface="Verdana" panose="020B0604030504040204" pitchFamily="34" charset="0"/>
              <a:ea typeface="Times New Roman" panose="02020603050405020304" pitchFamily="18" charset="0"/>
              <a:cs typeface="Times New Roman" panose="02020603050405020304" pitchFamily="18" charset="0"/>
            </a:endParaRPr>
          </a:p>
          <a:p>
            <a:pPr marL="0" marR="0">
              <a:spcBef>
                <a:spcPts val="100"/>
              </a:spcBef>
              <a:spcAft>
                <a:spcPts val="0"/>
              </a:spcAft>
            </a:pPr>
            <a:r>
              <a:rPr lang="en-US" i="1" dirty="0">
                <a:solidFill>
                  <a:schemeClr val="bg1"/>
                </a:solidFill>
                <a:effectLst/>
                <a:latin typeface="Bell MT" panose="02020503060305020303" pitchFamily="18" charset="0"/>
                <a:ea typeface="Times New Roman" panose="02020603050405020304" pitchFamily="18" charset="0"/>
                <a:cs typeface="Times New Roman" panose="02020603050405020304" pitchFamily="18" charset="0"/>
              </a:rPr>
              <a:t>World History engages students in the study of the geography, history, civics, and economy of a variety of cultures throughout the world, often through a project-based format.  The course begins in 1450 and traces the history of the world to the present, exposing students to a global perspective of the world.  Students will study the development and interaction of cultures, the interactions between humans and the environment, and the creation, expansion, and interaction of economic, political, and social systems.  Special attention will be given to informational reading and analytical writing skills throughout the year, focusing on skills such as recognizing point of view, detecting bias, developing a global chronology, and periodization.</a:t>
            </a:r>
            <a:endParaRPr lang="en-US" dirty="0">
              <a:solidFill>
                <a:schemeClr val="bg1"/>
              </a:solidFill>
              <a:effectLst/>
              <a:latin typeface="Verdana" panose="020B0604030504040204" pitchFamily="34" charset="0"/>
              <a:ea typeface="Times New Roman" panose="02020603050405020304" pitchFamily="18" charset="0"/>
              <a:cs typeface="Times New Roman" panose="02020603050405020304" pitchFamily="18" charset="0"/>
            </a:endParaRPr>
          </a:p>
          <a:p>
            <a:pPr>
              <a:lnSpc>
                <a:spcPct val="90000"/>
              </a:lnSpc>
              <a:spcAft>
                <a:spcPts val="600"/>
              </a:spcAft>
            </a:pPr>
            <a:endParaRPr lang="en-US" sz="2400" b="1" dirty="0">
              <a:solidFill>
                <a:schemeClr val="bg1">
                  <a:alpha val="60000"/>
                </a:schemeClr>
              </a:solidFill>
              <a:latin typeface="Bell MT" panose="02020503060305020303" pitchFamily="18" charset="0"/>
            </a:endParaRPr>
          </a:p>
        </p:txBody>
      </p:sp>
      <p:pic>
        <p:nvPicPr>
          <p:cNvPr id="2" name="Picture 1">
            <a:extLst>
              <a:ext uri="{FF2B5EF4-FFF2-40B4-BE49-F238E27FC236}">
                <a16:creationId xmlns:a16="http://schemas.microsoft.com/office/drawing/2014/main" id="{260C7292-C787-42BD-94C8-07BCC910EA73}"/>
              </a:ext>
            </a:extLst>
          </p:cNvPr>
          <p:cNvPicPr>
            <a:picLocks noChangeAspect="1"/>
          </p:cNvPicPr>
          <p:nvPr/>
        </p:nvPicPr>
        <p:blipFill rotWithShape="1">
          <a:blip r:embed="rId2"/>
          <a:srcRect l="25122"/>
          <a:stretch/>
        </p:blipFill>
        <p:spPr>
          <a:xfrm>
            <a:off x="5411053" y="756542"/>
            <a:ext cx="6014185" cy="5344915"/>
          </a:xfrm>
          <a:prstGeom prst="rect">
            <a:avLst/>
          </a:prstGeom>
        </p:spPr>
      </p:pic>
    </p:spTree>
    <p:extLst>
      <p:ext uri="{BB962C8B-B14F-4D97-AF65-F5344CB8AC3E}">
        <p14:creationId xmlns:p14="http://schemas.microsoft.com/office/powerpoint/2010/main" val="2672982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descr="186,207 Black Glitter Stock Photos, Pictures &amp;amp; Royalty-Free Images - iStock">
            <a:extLst>
              <a:ext uri="{FF2B5EF4-FFF2-40B4-BE49-F238E27FC236}">
                <a16:creationId xmlns:a16="http://schemas.microsoft.com/office/drawing/2014/main" id="{19F06324-767B-405D-880B-07F111D20388}"/>
              </a:ext>
            </a:extLst>
          </p:cNvPr>
          <p:cNvPicPr>
            <a:picLocks noChangeAspect="1" noChangeArrowheads="1"/>
          </p:cNvPicPr>
          <p:nvPr/>
        </p:nvPicPr>
        <p:blipFill rotWithShape="1">
          <a:blip r:embed="rId2">
            <a:duotone>
              <a:prstClr val="black"/>
              <a:schemeClr val="tx2">
                <a:tint val="45000"/>
                <a:satMod val="400000"/>
              </a:schemeClr>
            </a:duotone>
            <a:alphaModFix amt="35000"/>
            <a:extLst>
              <a:ext uri="{28A0092B-C50C-407E-A947-70E740481C1C}">
                <a14:useLocalDpi xmlns:a14="http://schemas.microsoft.com/office/drawing/2010/main" val="0"/>
              </a:ext>
            </a:extLst>
          </a:blip>
          <a:srcRect t="535" b="8766"/>
          <a:stretch/>
        </p:blipFill>
        <p:spPr bwMode="auto">
          <a:xfrm>
            <a:off x="-19" y="10"/>
            <a:ext cx="12192000" cy="6855948"/>
          </a:xfrm>
          <a:prstGeom prst="rect">
            <a:avLst/>
          </a:prstGeom>
          <a:noFill/>
          <a:extLst>
            <a:ext uri="{909E8E84-426E-40DD-AFC4-6F175D3DCCD1}">
              <a14:hiddenFill xmlns:a14="http://schemas.microsoft.com/office/drawing/2010/main">
                <a:solidFill>
                  <a:srgbClr val="FFFFFF"/>
                </a:solidFill>
              </a14:hiddenFill>
            </a:ext>
          </a:extLst>
        </p:spPr>
      </p:pic>
      <p:sp>
        <p:nvSpPr>
          <p:cNvPr id="73" name="Freeform 49">
            <a:extLst>
              <a:ext uri="{FF2B5EF4-FFF2-40B4-BE49-F238E27FC236}">
                <a16:creationId xmlns:a16="http://schemas.microsoft.com/office/drawing/2014/main" id="{EF9B8DF2-C3F5-49A2-94D2-F7B65A0F1F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13914" y="581159"/>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alpha val="80000"/>
            </a:srgb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person posing for the camera&#10;&#10;Description automatically generated">
            <a:extLst>
              <a:ext uri="{FF2B5EF4-FFF2-40B4-BE49-F238E27FC236}">
                <a16:creationId xmlns:a16="http://schemas.microsoft.com/office/drawing/2014/main" id="{B205A3C3-E84D-4AD0-95FF-BC654AE5EFC9}"/>
              </a:ext>
            </a:extLst>
          </p:cNvPr>
          <p:cNvPicPr/>
          <p:nvPr/>
        </p:nvPicPr>
        <p:blipFill rotWithShape="1">
          <a:blip r:embed="rId3" cstate="print">
            <a:extLst>
              <a:ext uri="{28A0092B-C50C-407E-A947-70E740481C1C}">
                <a14:useLocalDpi xmlns:a14="http://schemas.microsoft.com/office/drawing/2010/main" val="0"/>
              </a:ext>
            </a:extLst>
          </a:blip>
          <a:srcRect r="3" b="8518"/>
          <a:stretch/>
        </p:blipFill>
        <p:spPr>
          <a:xfrm>
            <a:off x="6893344" y="760562"/>
            <a:ext cx="5298683"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sp>
        <p:nvSpPr>
          <p:cNvPr id="7" name="TextBox 6">
            <a:extLst>
              <a:ext uri="{FF2B5EF4-FFF2-40B4-BE49-F238E27FC236}">
                <a16:creationId xmlns:a16="http://schemas.microsoft.com/office/drawing/2014/main" id="{0116A609-20C0-4C7B-ADDE-1D2DD079A88D}"/>
              </a:ext>
            </a:extLst>
          </p:cNvPr>
          <p:cNvSpPr txBox="1"/>
          <p:nvPr/>
        </p:nvSpPr>
        <p:spPr>
          <a:xfrm>
            <a:off x="552450" y="581159"/>
            <a:ext cx="6591300" cy="5251887"/>
          </a:xfrm>
          <a:prstGeom prst="rect">
            <a:avLst/>
          </a:prstGeom>
          <a:noFill/>
        </p:spPr>
        <p:txBody>
          <a:bodyPr wrap="square" rtlCol="0">
            <a:spAutoFit/>
          </a:bodyPr>
          <a:lstStyle/>
          <a:p>
            <a:pPr marL="0" marR="800100">
              <a:lnSpc>
                <a:spcPct val="107000"/>
              </a:lnSpc>
              <a:spcBef>
                <a:spcPts val="0"/>
              </a:spcBef>
              <a:spcAft>
                <a:spcPts val="800"/>
              </a:spcAft>
            </a:pPr>
            <a:r>
              <a:rPr lang="en-US" sz="2800" b="1" i="1" dirty="0">
                <a:effectLst/>
                <a:latin typeface="Bell MT" panose="02020503060305020303" pitchFamily="18" charset="0"/>
                <a:ea typeface="Times New Roman" panose="02020603050405020304" pitchFamily="18" charset="0"/>
                <a:cs typeface="Helvetica" panose="020B0604020202020204" pitchFamily="34" charset="0"/>
              </a:rPr>
              <a:t>Welcome</a:t>
            </a:r>
            <a:r>
              <a:rPr lang="en-US" sz="2800" i="1" dirty="0">
                <a:effectLst/>
                <a:latin typeface="Bell MT" panose="02020503060305020303" pitchFamily="18" charset="0"/>
                <a:ea typeface="Times New Roman" panose="02020603050405020304" pitchFamily="18" charset="0"/>
                <a:cs typeface="Helvetica" panose="020B0604020202020204" pitchFamily="34" charset="0"/>
              </a:rPr>
              <a:t> </a:t>
            </a:r>
            <a:r>
              <a:rPr lang="en-US" sz="2800" i="1" dirty="0">
                <a:latin typeface="Bell MT" panose="02020503060305020303" pitchFamily="18" charset="0"/>
                <a:ea typeface="Times New Roman" panose="02020603050405020304" pitchFamily="18" charset="0"/>
                <a:cs typeface="Helvetica" panose="020B0604020202020204" pitchFamily="34" charset="0"/>
              </a:rPr>
              <a:t>Pirates</a:t>
            </a:r>
            <a:r>
              <a:rPr lang="en-US" sz="2800" i="1" dirty="0">
                <a:effectLst/>
                <a:latin typeface="Bell MT" panose="02020503060305020303" pitchFamily="18" charset="0"/>
                <a:ea typeface="Times New Roman" panose="02020603050405020304" pitchFamily="18" charset="0"/>
                <a:cs typeface="Helvetica" panose="020B0604020202020204" pitchFamily="34" charset="0"/>
              </a:rPr>
              <a:t> to the 2022-2023 school year.  I am very excited to return to the classroom for my 24</a:t>
            </a:r>
            <a:r>
              <a:rPr lang="en-US" sz="2800" i="1" baseline="30000" dirty="0">
                <a:effectLst/>
                <a:latin typeface="Bell MT" panose="02020503060305020303" pitchFamily="18" charset="0"/>
                <a:ea typeface="Times New Roman" panose="02020603050405020304" pitchFamily="18" charset="0"/>
                <a:cs typeface="Helvetica" panose="020B0604020202020204" pitchFamily="34" charset="0"/>
              </a:rPr>
              <a:t>th</a:t>
            </a:r>
            <a:r>
              <a:rPr lang="en-US" sz="2800" i="1" dirty="0">
                <a:effectLst/>
                <a:latin typeface="Bell MT" panose="02020503060305020303" pitchFamily="18" charset="0"/>
                <a:ea typeface="Times New Roman" panose="02020603050405020304" pitchFamily="18" charset="0"/>
                <a:cs typeface="Helvetica" panose="020B0604020202020204" pitchFamily="34" charset="0"/>
              </a:rPr>
              <a:t>  year in education.  I will be your Social Studies Teacher for 10</a:t>
            </a:r>
            <a:r>
              <a:rPr lang="en-US" sz="2800" i="1" baseline="30000" dirty="0">
                <a:effectLst/>
                <a:latin typeface="Bell MT" panose="02020503060305020303" pitchFamily="18" charset="0"/>
                <a:ea typeface="Times New Roman" panose="02020603050405020304" pitchFamily="18" charset="0"/>
                <a:cs typeface="Helvetica" panose="020B0604020202020204" pitchFamily="34" charset="0"/>
              </a:rPr>
              <a:t>th</a:t>
            </a:r>
            <a:r>
              <a:rPr lang="en-US" sz="2800" i="1" baseline="30000" dirty="0">
                <a:latin typeface="Bell MT" panose="02020503060305020303" pitchFamily="18" charset="0"/>
                <a:ea typeface="Times New Roman" panose="02020603050405020304" pitchFamily="18" charset="0"/>
                <a:cs typeface="Helvetica" panose="020B0604020202020204" pitchFamily="34" charset="0"/>
              </a:rPr>
              <a:t>-</a:t>
            </a:r>
            <a:r>
              <a:rPr lang="en-US" sz="2800" i="1" dirty="0">
                <a:effectLst/>
                <a:latin typeface="Bell MT" panose="02020503060305020303" pitchFamily="18" charset="0"/>
                <a:ea typeface="Times New Roman" panose="02020603050405020304" pitchFamily="18" charset="0"/>
                <a:cs typeface="Helvetica" panose="020B0604020202020204" pitchFamily="34" charset="0"/>
              </a:rPr>
              <a:t>grade World History.</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800100">
              <a:lnSpc>
                <a:spcPct val="107000"/>
              </a:lnSpc>
              <a:spcBef>
                <a:spcPts val="0"/>
              </a:spcBef>
              <a:spcAft>
                <a:spcPts val="800"/>
              </a:spcAft>
            </a:pPr>
            <a:r>
              <a:rPr lang="en-US" sz="2800" i="1" dirty="0">
                <a:effectLst/>
                <a:latin typeface="Bell MT" panose="02020503060305020303" pitchFamily="18" charset="0"/>
                <a:ea typeface="Times New Roman" panose="02020603050405020304" pitchFamily="18" charset="0"/>
                <a:cs typeface="Helvetica" panose="020B0604020202020204" pitchFamily="34" charset="0"/>
              </a:rPr>
              <a:t>This will be my </a:t>
            </a:r>
            <a:r>
              <a:rPr lang="en-US" sz="2800" i="1" dirty="0">
                <a:latin typeface="Bell MT" panose="02020503060305020303" pitchFamily="18" charset="0"/>
                <a:ea typeface="Times New Roman" panose="02020603050405020304" pitchFamily="18" charset="0"/>
                <a:cs typeface="Helvetica" panose="020B0604020202020204" pitchFamily="34" charset="0"/>
              </a:rPr>
              <a:t>first</a:t>
            </a:r>
            <a:r>
              <a:rPr lang="en-US" sz="2800" i="1" dirty="0">
                <a:effectLst/>
                <a:latin typeface="Bell MT" panose="02020503060305020303" pitchFamily="18" charset="0"/>
                <a:ea typeface="Times New Roman" panose="02020603050405020304" pitchFamily="18" charset="0"/>
                <a:cs typeface="Helvetica" panose="020B0604020202020204" pitchFamily="34" charset="0"/>
              </a:rPr>
              <a:t> year at </a:t>
            </a:r>
            <a:r>
              <a:rPr lang="en-US" sz="2800" i="1" dirty="0">
                <a:latin typeface="Bell MT" panose="02020503060305020303" pitchFamily="18" charset="0"/>
                <a:ea typeface="Times New Roman" panose="02020603050405020304" pitchFamily="18" charset="0"/>
                <a:cs typeface="Helvetica" panose="020B0604020202020204" pitchFamily="34" charset="0"/>
              </a:rPr>
              <a:t> Rogers High</a:t>
            </a:r>
            <a:r>
              <a:rPr lang="en-US" sz="2800" i="1" dirty="0">
                <a:effectLst/>
                <a:latin typeface="Bell MT" panose="02020503060305020303" pitchFamily="18" charset="0"/>
                <a:ea typeface="Times New Roman" panose="02020603050405020304" pitchFamily="18" charset="0"/>
                <a:cs typeface="Helvetica" panose="020B0604020202020204" pitchFamily="34" charset="0"/>
              </a:rPr>
              <a:t> School.  I look forward to teaching and engaging lessons that inspire students’ love for learning while achieving individual learning goals and targets for the 10</a:t>
            </a:r>
            <a:r>
              <a:rPr lang="en-US" sz="2800" i="1" baseline="30000" dirty="0">
                <a:effectLst/>
                <a:latin typeface="Bell MT" panose="02020503060305020303" pitchFamily="18" charset="0"/>
                <a:ea typeface="Times New Roman" panose="02020603050405020304" pitchFamily="18" charset="0"/>
                <a:cs typeface="Helvetica" panose="020B0604020202020204" pitchFamily="34" charset="0"/>
              </a:rPr>
              <a:t>th</a:t>
            </a:r>
            <a:r>
              <a:rPr lang="en-US" sz="2800" i="1" baseline="30000" dirty="0">
                <a:latin typeface="Bell MT" panose="02020503060305020303" pitchFamily="18" charset="0"/>
                <a:ea typeface="Times New Roman" panose="02020603050405020304" pitchFamily="18" charset="0"/>
                <a:cs typeface="Helvetica" panose="020B0604020202020204" pitchFamily="34" charset="0"/>
              </a:rPr>
              <a:t>-</a:t>
            </a:r>
            <a:r>
              <a:rPr lang="en-US" sz="2800" i="1" dirty="0">
                <a:effectLst/>
                <a:latin typeface="Bell MT" panose="02020503060305020303" pitchFamily="18" charset="0"/>
                <a:ea typeface="Times New Roman" panose="02020603050405020304" pitchFamily="18" charset="0"/>
                <a:cs typeface="Helvetica" panose="020B0604020202020204" pitchFamily="34" charset="0"/>
              </a:rPr>
              <a:t>grade.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54438695"/>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descr="186,207 Black Glitter Stock Photos, Pictures &amp;amp; Royalty-Free Images - iStock">
            <a:extLst>
              <a:ext uri="{FF2B5EF4-FFF2-40B4-BE49-F238E27FC236}">
                <a16:creationId xmlns:a16="http://schemas.microsoft.com/office/drawing/2014/main" id="{19F06324-767B-405D-880B-07F111D20388}"/>
              </a:ext>
            </a:extLst>
          </p:cNvPr>
          <p:cNvPicPr>
            <a:picLocks noChangeAspect="1" noChangeArrowheads="1"/>
          </p:cNvPicPr>
          <p:nvPr/>
        </p:nvPicPr>
        <p:blipFill rotWithShape="1">
          <a:blip r:embed="rId2">
            <a:duotone>
              <a:prstClr val="black"/>
              <a:schemeClr val="tx2">
                <a:tint val="45000"/>
                <a:satMod val="400000"/>
              </a:schemeClr>
            </a:duotone>
            <a:alphaModFix amt="35000"/>
            <a:extLst>
              <a:ext uri="{28A0092B-C50C-407E-A947-70E740481C1C}">
                <a14:useLocalDpi xmlns:a14="http://schemas.microsoft.com/office/drawing/2010/main" val="0"/>
              </a:ext>
            </a:extLst>
          </a:blip>
          <a:srcRect t="535" b="8766"/>
          <a:stretch/>
        </p:blipFill>
        <p:spPr bwMode="auto">
          <a:xfrm>
            <a:off x="-1" y="2052"/>
            <a:ext cx="12192000" cy="685594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B49ED66A-B486-4992-A505-E0835244017B}"/>
              </a:ext>
            </a:extLst>
          </p:cNvPr>
          <p:cNvSpPr txBox="1"/>
          <p:nvPr/>
        </p:nvSpPr>
        <p:spPr>
          <a:xfrm>
            <a:off x="805542" y="294640"/>
            <a:ext cx="5646057" cy="6410960"/>
          </a:xfrm>
          <a:prstGeom prst="rect">
            <a:avLst/>
          </a:prstGeom>
        </p:spPr>
        <p:txBody>
          <a:bodyPr vert="horz" lIns="91440" tIns="45720" rIns="91440" bIns="45720" rtlCol="0" anchor="t">
            <a:normAutofit/>
          </a:bodyPr>
          <a:lstStyle/>
          <a:p>
            <a:pPr>
              <a:lnSpc>
                <a:spcPct val="90000"/>
              </a:lnSpc>
              <a:spcAft>
                <a:spcPts val="600"/>
              </a:spcAft>
            </a:pPr>
            <a:r>
              <a:rPr lang="en-US" sz="2800" i="1" dirty="0">
                <a:effectLst/>
                <a:latin typeface="Bell MT" panose="02020503060305020303" pitchFamily="18" charset="0"/>
              </a:rPr>
              <a:t>Outside of teaching, I enjoy hiking on Mt. Rainier with my family, writing short stories, drawing, painting, and singing.  I am looking forward to an amazing year of learning! I want to get to know each of you this year and discover what makes you a unique individual.  In turn, I hope you will enjoy learning about History. Together, we will develop a positive learning environment where you can explore new ideas, practice skills to develop expertise, and feel comfortable and safe in expressing yourself. </a:t>
            </a:r>
            <a:endParaRPr lang="en-US" sz="2800" dirty="0">
              <a:effectLst/>
              <a:latin typeface="Bell MT" panose="02020503060305020303" pitchFamily="18" charset="0"/>
            </a:endParaRPr>
          </a:p>
          <a:p>
            <a:pPr indent="-228600">
              <a:lnSpc>
                <a:spcPct val="90000"/>
              </a:lnSpc>
              <a:spcAft>
                <a:spcPts val="600"/>
              </a:spcAft>
              <a:buFont typeface="Arial" panose="020B0604020202020204" pitchFamily="34" charset="0"/>
              <a:buChar char="•"/>
            </a:pPr>
            <a:endParaRPr lang="en-US" dirty="0"/>
          </a:p>
        </p:txBody>
      </p:sp>
      <p:sp>
        <p:nvSpPr>
          <p:cNvPr id="137" name="Freeform 49">
            <a:extLst>
              <a:ext uri="{FF2B5EF4-FFF2-40B4-BE49-F238E27FC236}">
                <a16:creationId xmlns:a16="http://schemas.microsoft.com/office/drawing/2014/main" id="{EF9B8DF2-C3F5-49A2-94D2-F7B65A0F1F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13914" y="581159"/>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alpha val="80000"/>
            </a:srgb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5770E145-D99B-4BED-BF38-484CB283F6CA}"/>
              </a:ext>
            </a:extLst>
          </p:cNvPr>
          <p:cNvPicPr>
            <a:picLocks noChangeAspect="1"/>
          </p:cNvPicPr>
          <p:nvPr/>
        </p:nvPicPr>
        <p:blipFill rotWithShape="1">
          <a:blip r:embed="rId3"/>
          <a:srcRect r="7128"/>
          <a:stretch/>
        </p:blipFill>
        <p:spPr>
          <a:xfrm>
            <a:off x="7137184" y="692416"/>
            <a:ext cx="5560970" cy="6399264"/>
          </a:xfrm>
          <a:prstGeom prst="ellipse">
            <a:avLst/>
          </a:prstGeom>
          <a:ln>
            <a:noFill/>
          </a:ln>
          <a:effectLst>
            <a:softEdge rad="112500"/>
          </a:effectLst>
        </p:spPr>
      </p:pic>
    </p:spTree>
    <p:extLst>
      <p:ext uri="{BB962C8B-B14F-4D97-AF65-F5344CB8AC3E}">
        <p14:creationId xmlns:p14="http://schemas.microsoft.com/office/powerpoint/2010/main" val="4023109377"/>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06D274-0F93-449B-B5A7-A6FBC424D146}"/>
              </a:ext>
            </a:extLst>
          </p:cNvPr>
          <p:cNvPicPr>
            <a:picLocks noChangeAspect="1"/>
          </p:cNvPicPr>
          <p:nvPr/>
        </p:nvPicPr>
        <p:blipFill>
          <a:blip r:embed="rId2"/>
          <a:stretch>
            <a:fillRect/>
          </a:stretch>
        </p:blipFill>
        <p:spPr>
          <a:xfrm>
            <a:off x="0" y="0"/>
            <a:ext cx="12192000" cy="6857999"/>
          </a:xfrm>
          <a:prstGeom prst="rect">
            <a:avLst/>
          </a:prstGeom>
        </p:spPr>
      </p:pic>
      <p:sp>
        <p:nvSpPr>
          <p:cNvPr id="2" name="TextBox 1">
            <a:extLst>
              <a:ext uri="{FF2B5EF4-FFF2-40B4-BE49-F238E27FC236}">
                <a16:creationId xmlns:a16="http://schemas.microsoft.com/office/drawing/2014/main" id="{FD0B7A2C-278E-49F2-9C70-374E9AF896DF}"/>
              </a:ext>
            </a:extLst>
          </p:cNvPr>
          <p:cNvSpPr txBox="1"/>
          <p:nvPr/>
        </p:nvSpPr>
        <p:spPr>
          <a:xfrm>
            <a:off x="739509" y="197110"/>
            <a:ext cx="4940577" cy="1525521"/>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2800" baseline="30000" dirty="0">
                <a:latin typeface="Bernard MT Condensed" panose="02050806060905020404" pitchFamily="18" charset="0"/>
                <a:ea typeface="+mj-ea"/>
                <a:cs typeface="+mj-cs"/>
              </a:rPr>
              <a:t>   </a:t>
            </a:r>
            <a:r>
              <a:rPr lang="en-US" sz="2800" kern="1200" dirty="0">
                <a:solidFill>
                  <a:schemeClr val="tx1"/>
                </a:solidFill>
                <a:latin typeface="Bernard MT Condensed" panose="02050806060905020404" pitchFamily="18" charset="0"/>
                <a:ea typeface="+mj-ea"/>
                <a:cs typeface="+mj-cs"/>
              </a:rPr>
              <a:t>10</a:t>
            </a:r>
            <a:r>
              <a:rPr lang="en-US" sz="2800" kern="1200" baseline="30000" dirty="0">
                <a:solidFill>
                  <a:schemeClr val="tx1"/>
                </a:solidFill>
                <a:latin typeface="Bernard MT Condensed" panose="02050806060905020404" pitchFamily="18" charset="0"/>
                <a:ea typeface="+mj-ea"/>
                <a:cs typeface="+mj-cs"/>
              </a:rPr>
              <a:t>th</a:t>
            </a:r>
            <a:r>
              <a:rPr lang="en-US" sz="2800" baseline="30000" dirty="0">
                <a:latin typeface="Bernard MT Condensed" panose="02050806060905020404" pitchFamily="18" charset="0"/>
                <a:ea typeface="+mj-ea"/>
                <a:cs typeface="+mj-cs"/>
              </a:rPr>
              <a:t>-</a:t>
            </a:r>
            <a:r>
              <a:rPr lang="en-US" sz="2800" kern="1200" dirty="0">
                <a:solidFill>
                  <a:schemeClr val="tx1"/>
                </a:solidFill>
                <a:latin typeface="Bernard MT Condensed" panose="02050806060905020404" pitchFamily="18" charset="0"/>
                <a:ea typeface="+mj-ea"/>
                <a:cs typeface="+mj-cs"/>
              </a:rPr>
              <a:t>Grade</a:t>
            </a:r>
          </a:p>
          <a:p>
            <a:pPr algn="ctr">
              <a:lnSpc>
                <a:spcPct val="90000"/>
              </a:lnSpc>
              <a:spcBef>
                <a:spcPct val="0"/>
              </a:spcBef>
              <a:spcAft>
                <a:spcPts val="600"/>
              </a:spcAft>
            </a:pPr>
            <a:r>
              <a:rPr lang="en-US" sz="2800" kern="1200" dirty="0">
                <a:solidFill>
                  <a:srgbClr val="66CCFF"/>
                </a:solidFill>
                <a:latin typeface="Bernard MT Condensed" panose="02050806060905020404" pitchFamily="18" charset="0"/>
                <a:ea typeface="+mj-ea"/>
                <a:cs typeface="+mj-cs"/>
              </a:rPr>
              <a:t>World History</a:t>
            </a:r>
          </a:p>
          <a:p>
            <a:pPr algn="ctr">
              <a:lnSpc>
                <a:spcPct val="90000"/>
              </a:lnSpc>
              <a:spcBef>
                <a:spcPct val="0"/>
              </a:spcBef>
              <a:spcAft>
                <a:spcPts val="600"/>
              </a:spcAft>
            </a:pPr>
            <a:r>
              <a:rPr lang="en-US" sz="2800" kern="1200" dirty="0">
                <a:solidFill>
                  <a:schemeClr val="tx1"/>
                </a:solidFill>
                <a:latin typeface="Bernard MT Condensed" panose="02050806060905020404" pitchFamily="18" charset="0"/>
                <a:ea typeface="+mj-ea"/>
                <a:cs typeface="+mj-cs"/>
              </a:rPr>
              <a:t>Mrs. Hacker 2022-23</a:t>
            </a:r>
          </a:p>
        </p:txBody>
      </p:sp>
      <p:sp>
        <p:nvSpPr>
          <p:cNvPr id="16" name="Oval 15">
            <a:extLst>
              <a:ext uri="{FF2B5EF4-FFF2-40B4-BE49-F238E27FC236}">
                <a16:creationId xmlns:a16="http://schemas.microsoft.com/office/drawing/2014/main" id="{07977D39-626F-40D7-B00F-16E02602DD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5495" y="197110"/>
            <a:ext cx="2020824" cy="202082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B886506F-6246-45ED-9075-D289A92698E5}"/>
              </a:ext>
            </a:extLst>
          </p:cNvPr>
          <p:cNvPicPr>
            <a:picLocks noChangeAspect="1"/>
          </p:cNvPicPr>
          <p:nvPr/>
        </p:nvPicPr>
        <p:blipFill rotWithShape="1">
          <a:blip r:embed="rId3"/>
          <a:srcRect t="10874" r="7" b="10882"/>
          <a:stretch/>
        </p:blipFill>
        <p:spPr>
          <a:xfrm>
            <a:off x="5680087" y="361702"/>
            <a:ext cx="1691640" cy="1691640"/>
          </a:xfrm>
          <a:custGeom>
            <a:avLst/>
            <a:gdLst/>
            <a:ahLst/>
            <a:cxnLst/>
            <a:rect l="l" t="t" r="r" b="b"/>
            <a:pathLst>
              <a:path w="1956816" h="1956816">
                <a:moveTo>
                  <a:pt x="978408" y="0"/>
                </a:moveTo>
                <a:cubicBezTo>
                  <a:pt x="1518768" y="0"/>
                  <a:pt x="1956816" y="438048"/>
                  <a:pt x="1956816" y="978408"/>
                </a:cubicBezTo>
                <a:cubicBezTo>
                  <a:pt x="1956816" y="1518768"/>
                  <a:pt x="1518768" y="1956816"/>
                  <a:pt x="978408" y="1956816"/>
                </a:cubicBezTo>
                <a:cubicBezTo>
                  <a:pt x="438048" y="1956816"/>
                  <a:pt x="0" y="1518768"/>
                  <a:pt x="0" y="978408"/>
                </a:cubicBezTo>
                <a:cubicBezTo>
                  <a:pt x="0" y="438048"/>
                  <a:pt x="438048" y="0"/>
                  <a:pt x="978408" y="0"/>
                </a:cubicBezTo>
                <a:close/>
              </a:path>
            </a:pathLst>
          </a:custGeom>
        </p:spPr>
      </p:pic>
      <p:sp>
        <p:nvSpPr>
          <p:cNvPr id="5" name="TextBox 4">
            <a:extLst>
              <a:ext uri="{FF2B5EF4-FFF2-40B4-BE49-F238E27FC236}">
                <a16:creationId xmlns:a16="http://schemas.microsoft.com/office/drawing/2014/main" id="{DB6F75A6-5A5C-4959-B069-183A734CBEB8}"/>
              </a:ext>
            </a:extLst>
          </p:cNvPr>
          <p:cNvSpPr txBox="1"/>
          <p:nvPr/>
        </p:nvSpPr>
        <p:spPr>
          <a:xfrm>
            <a:off x="805543" y="1722631"/>
            <a:ext cx="4558309" cy="4638675"/>
          </a:xfrm>
          <a:prstGeom prst="rect">
            <a:avLst/>
          </a:prstGeom>
        </p:spPr>
        <p:txBody>
          <a:bodyPr vert="horz" lIns="91440" tIns="45720" rIns="91440" bIns="45720" rtlCol="0" anchor="t">
            <a:normAutofit/>
          </a:bodyPr>
          <a:lstStyle/>
          <a:p>
            <a:pPr algn="ctr">
              <a:lnSpc>
                <a:spcPct val="90000"/>
              </a:lnSpc>
              <a:spcAft>
                <a:spcPts val="600"/>
              </a:spcAft>
            </a:pPr>
            <a:endParaRPr lang="en-US" sz="1100" dirty="0"/>
          </a:p>
        </p:txBody>
      </p:sp>
      <p:sp>
        <p:nvSpPr>
          <p:cNvPr id="18" name="Freeform: Shape 17">
            <a:extLst>
              <a:ext uri="{FF2B5EF4-FFF2-40B4-BE49-F238E27FC236}">
                <a16:creationId xmlns:a16="http://schemas.microsoft.com/office/drawing/2014/main" id="{B905CDE4-B751-4B3E-B625-6E59F89034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4932" y="1"/>
            <a:ext cx="4077068" cy="3445261"/>
          </a:xfrm>
          <a:custGeom>
            <a:avLst/>
            <a:gdLst>
              <a:gd name="connsiteX0" fmla="*/ 250035 w 4077068"/>
              <a:gd name="connsiteY0" fmla="*/ 0 h 3445261"/>
              <a:gd name="connsiteX1" fmla="*/ 4077068 w 4077068"/>
              <a:gd name="connsiteY1" fmla="*/ 0 h 3445261"/>
              <a:gd name="connsiteX2" fmla="*/ 4077068 w 4077068"/>
              <a:gd name="connsiteY2" fmla="*/ 2743040 h 3445261"/>
              <a:gd name="connsiteX3" fmla="*/ 4074154 w 4077068"/>
              <a:gd name="connsiteY3" fmla="*/ 2746247 h 3445261"/>
              <a:gd name="connsiteX4" fmla="*/ 2386584 w 4077068"/>
              <a:gd name="connsiteY4" fmla="*/ 3445261 h 3445261"/>
              <a:gd name="connsiteX5" fmla="*/ 0 w 4077068"/>
              <a:gd name="connsiteY5" fmla="*/ 1058677 h 3445261"/>
              <a:gd name="connsiteX6" fmla="*/ 187550 w 4077068"/>
              <a:gd name="connsiteY6" fmla="*/ 129711 h 344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7068" h="3445261">
                <a:moveTo>
                  <a:pt x="250035" y="0"/>
                </a:moveTo>
                <a:lnTo>
                  <a:pt x="4077068" y="0"/>
                </a:lnTo>
                <a:lnTo>
                  <a:pt x="4077068" y="2743040"/>
                </a:lnTo>
                <a:lnTo>
                  <a:pt x="4074154" y="2746247"/>
                </a:lnTo>
                <a:cubicBezTo>
                  <a:pt x="3642267" y="3178134"/>
                  <a:pt x="3045621" y="3445261"/>
                  <a:pt x="2386584" y="3445261"/>
                </a:cubicBezTo>
                <a:cubicBezTo>
                  <a:pt x="1068510" y="3445261"/>
                  <a:pt x="0" y="2376751"/>
                  <a:pt x="0" y="1058677"/>
                </a:cubicBezTo>
                <a:cubicBezTo>
                  <a:pt x="0" y="729159"/>
                  <a:pt x="66782" y="415238"/>
                  <a:pt x="187550" y="129711"/>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Oval 19">
            <a:extLst>
              <a:ext uri="{FF2B5EF4-FFF2-40B4-BE49-F238E27FC236}">
                <a16:creationId xmlns:a16="http://schemas.microsoft.com/office/drawing/2014/main" id="{08108C16-F4C0-44AA-999D-17BD39219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3660" y="2557569"/>
            <a:ext cx="3072384" cy="307238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05989CBA-7DA7-4943-8BB4-0AC1F2AB70CD}"/>
              </a:ext>
            </a:extLst>
          </p:cNvPr>
          <p:cNvPicPr>
            <a:picLocks noChangeAspect="1"/>
          </p:cNvPicPr>
          <p:nvPr/>
        </p:nvPicPr>
        <p:blipFill rotWithShape="1">
          <a:blip r:embed="rId4"/>
          <a:srcRect/>
          <a:stretch/>
        </p:blipFill>
        <p:spPr>
          <a:xfrm>
            <a:off x="5838252" y="2722161"/>
            <a:ext cx="2743200" cy="2743200"/>
          </a:xfrm>
          <a:custGeom>
            <a:avLst/>
            <a:gdLst/>
            <a:ahLst/>
            <a:cxnLst/>
            <a:rect l="l" t="t" r="r" b="b"/>
            <a:pathLst>
              <a:path w="2834640" h="2834640">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p:spPr>
      </p:pic>
      <p:pic>
        <p:nvPicPr>
          <p:cNvPr id="7" name="Picture 6">
            <a:extLst>
              <a:ext uri="{FF2B5EF4-FFF2-40B4-BE49-F238E27FC236}">
                <a16:creationId xmlns:a16="http://schemas.microsoft.com/office/drawing/2014/main" id="{7FA3DFE6-A6D0-4B9F-AC45-A2D74002FF0F}"/>
              </a:ext>
            </a:extLst>
          </p:cNvPr>
          <p:cNvPicPr>
            <a:picLocks noChangeAspect="1"/>
          </p:cNvPicPr>
          <p:nvPr/>
        </p:nvPicPr>
        <p:blipFill rotWithShape="1">
          <a:blip r:embed="rId5"/>
          <a:srcRect r="30238" b="1"/>
          <a:stretch/>
        </p:blipFill>
        <p:spPr>
          <a:xfrm>
            <a:off x="8278624" y="2"/>
            <a:ext cx="3913376" cy="3281569"/>
          </a:xfrm>
          <a:custGeom>
            <a:avLst/>
            <a:gdLst/>
            <a:ahLst/>
            <a:cxnLst/>
            <a:rect l="l" t="t" r="r" b="b"/>
            <a:pathLst>
              <a:path w="3913376" h="3281569">
                <a:moveTo>
                  <a:pt x="267865" y="0"/>
                </a:moveTo>
                <a:lnTo>
                  <a:pt x="3913376" y="0"/>
                </a:lnTo>
                <a:lnTo>
                  <a:pt x="3913376" y="2499938"/>
                </a:lnTo>
                <a:lnTo>
                  <a:pt x="3794714" y="2630499"/>
                </a:lnTo>
                <a:cubicBezTo>
                  <a:pt x="3392450" y="3032763"/>
                  <a:pt x="2836727" y="3281569"/>
                  <a:pt x="2222892" y="3281569"/>
                </a:cubicBezTo>
                <a:cubicBezTo>
                  <a:pt x="995223" y="3281569"/>
                  <a:pt x="0" y="2286346"/>
                  <a:pt x="0" y="1058677"/>
                </a:cubicBezTo>
                <a:cubicBezTo>
                  <a:pt x="0" y="751760"/>
                  <a:pt x="62202" y="459370"/>
                  <a:pt x="174686" y="193427"/>
                </a:cubicBezTo>
                <a:close/>
              </a:path>
            </a:pathLst>
          </a:custGeom>
        </p:spPr>
      </p:pic>
      <p:sp>
        <p:nvSpPr>
          <p:cNvPr id="22" name="Freeform: Shape 21">
            <a:extLst>
              <a:ext uri="{FF2B5EF4-FFF2-40B4-BE49-F238E27FC236}">
                <a16:creationId xmlns:a16="http://schemas.microsoft.com/office/drawing/2014/main" id="{C8F10CB3-3B5E-4C7A-98CF-B87454DD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8370" y="3966828"/>
            <a:ext cx="3339958" cy="2891173"/>
          </a:xfrm>
          <a:custGeom>
            <a:avLst/>
            <a:gdLst>
              <a:gd name="connsiteX0" fmla="*/ 2002536 w 3339958"/>
              <a:gd name="connsiteY0" fmla="*/ 0 h 2891173"/>
              <a:gd name="connsiteX1" fmla="*/ 3276335 w 3339958"/>
              <a:gd name="connsiteY1" fmla="*/ 457282 h 2891173"/>
              <a:gd name="connsiteX2" fmla="*/ 3339958 w 3339958"/>
              <a:gd name="connsiteY2" fmla="*/ 515107 h 2891173"/>
              <a:gd name="connsiteX3" fmla="*/ 3339958 w 3339958"/>
              <a:gd name="connsiteY3" fmla="*/ 2891173 h 2891173"/>
              <a:gd name="connsiteX4" fmla="*/ 209954 w 3339958"/>
              <a:gd name="connsiteY4" fmla="*/ 2891173 h 2891173"/>
              <a:gd name="connsiteX5" fmla="*/ 157369 w 3339958"/>
              <a:gd name="connsiteY5" fmla="*/ 2782014 h 2891173"/>
              <a:gd name="connsiteX6" fmla="*/ 0 w 3339958"/>
              <a:gd name="connsiteY6" fmla="*/ 2002536 h 2891173"/>
              <a:gd name="connsiteX7" fmla="*/ 2002536 w 3339958"/>
              <a:gd name="connsiteY7" fmla="*/ 0 h 289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9958" h="2891173">
                <a:moveTo>
                  <a:pt x="2002536" y="0"/>
                </a:moveTo>
                <a:cubicBezTo>
                  <a:pt x="2486398" y="0"/>
                  <a:pt x="2930179" y="171609"/>
                  <a:pt x="3276335" y="457282"/>
                </a:cubicBezTo>
                <a:lnTo>
                  <a:pt x="3339958" y="515107"/>
                </a:lnTo>
                <a:lnTo>
                  <a:pt x="3339958" y="2891173"/>
                </a:lnTo>
                <a:lnTo>
                  <a:pt x="209954" y="2891173"/>
                </a:lnTo>
                <a:lnTo>
                  <a:pt x="157369" y="2782014"/>
                </a:lnTo>
                <a:cubicBezTo>
                  <a:pt x="56036" y="2542434"/>
                  <a:pt x="0" y="2279029"/>
                  <a:pt x="0" y="2002536"/>
                </a:cubicBezTo>
                <a:cubicBezTo>
                  <a:pt x="0" y="896566"/>
                  <a:pt x="896566" y="0"/>
                  <a:pt x="2002536"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706E618D-E7BE-4E04-BD08-92E18E8A2C23}"/>
              </a:ext>
            </a:extLst>
          </p:cNvPr>
          <p:cNvPicPr>
            <a:picLocks noChangeAspect="1"/>
          </p:cNvPicPr>
          <p:nvPr/>
        </p:nvPicPr>
        <p:blipFill rotWithShape="1">
          <a:blip r:embed="rId6"/>
          <a:srcRect t="6532" r="2" b="7703"/>
          <a:stretch/>
        </p:blipFill>
        <p:spPr>
          <a:xfrm>
            <a:off x="9009416" y="4131546"/>
            <a:ext cx="3178912" cy="2726454"/>
          </a:xfrm>
          <a:custGeom>
            <a:avLst/>
            <a:gdLst/>
            <a:ahLst/>
            <a:cxnLst/>
            <a:rect l="l" t="t" r="r" b="b"/>
            <a:pathLst>
              <a:path w="3178912" h="2726454">
                <a:moveTo>
                  <a:pt x="1837818" y="0"/>
                </a:moveTo>
                <a:cubicBezTo>
                  <a:pt x="2345318" y="0"/>
                  <a:pt x="2804772" y="205705"/>
                  <a:pt x="3137352" y="538285"/>
                </a:cubicBezTo>
                <a:lnTo>
                  <a:pt x="3178912" y="584013"/>
                </a:lnTo>
                <a:lnTo>
                  <a:pt x="3178912" y="2726454"/>
                </a:lnTo>
                <a:lnTo>
                  <a:pt x="229483" y="2726454"/>
                </a:lnTo>
                <a:lnTo>
                  <a:pt x="221815" y="2713832"/>
                </a:lnTo>
                <a:cubicBezTo>
                  <a:pt x="80353" y="2453425"/>
                  <a:pt x="0" y="2155005"/>
                  <a:pt x="0" y="1837818"/>
                </a:cubicBezTo>
                <a:cubicBezTo>
                  <a:pt x="0" y="822819"/>
                  <a:pt x="822819" y="0"/>
                  <a:pt x="1837818" y="0"/>
                </a:cubicBezTo>
                <a:close/>
              </a:path>
            </a:pathLst>
          </a:custGeom>
        </p:spPr>
      </p:pic>
      <p:sp>
        <p:nvSpPr>
          <p:cNvPr id="4" name="TextBox 3">
            <a:extLst>
              <a:ext uri="{FF2B5EF4-FFF2-40B4-BE49-F238E27FC236}">
                <a16:creationId xmlns:a16="http://schemas.microsoft.com/office/drawing/2014/main" id="{77685BF3-E11C-0888-2BDA-2331B54E889C}"/>
              </a:ext>
            </a:extLst>
          </p:cNvPr>
          <p:cNvSpPr txBox="1"/>
          <p:nvPr/>
        </p:nvSpPr>
        <p:spPr>
          <a:xfrm>
            <a:off x="226930" y="1895475"/>
            <a:ext cx="5607650" cy="4708981"/>
          </a:xfrm>
          <a:prstGeom prst="rect">
            <a:avLst/>
          </a:prstGeom>
          <a:noFill/>
        </p:spPr>
        <p:txBody>
          <a:bodyPr wrap="square" rtlCol="0">
            <a:spAutoFit/>
          </a:bodyPr>
          <a:lstStyle/>
          <a:p>
            <a:pPr marL="0" marR="0">
              <a:spcBef>
                <a:spcPts val="0"/>
              </a:spcBef>
              <a:spcAft>
                <a:spcPts val="0"/>
              </a:spcAft>
            </a:pPr>
            <a:r>
              <a:rPr lang="en-US" sz="2000" dirty="0">
                <a:effectLst/>
                <a:latin typeface="Bell MT" panose="02020503060305020303" pitchFamily="18" charset="0"/>
                <a:ea typeface="Arial Unicode MS"/>
              </a:rPr>
              <a:t>In World History, </a:t>
            </a:r>
            <a:r>
              <a:rPr lang="en-US" sz="2000" u="sng" dirty="0">
                <a:effectLst/>
                <a:latin typeface="Bell MT" panose="02020503060305020303" pitchFamily="18" charset="0"/>
                <a:ea typeface="Arial Unicode MS"/>
              </a:rPr>
              <a:t>we will learn to think, read, and communicate</a:t>
            </a:r>
            <a:r>
              <a:rPr lang="en-US" sz="2000" dirty="0">
                <a:effectLst/>
                <a:latin typeface="Bell MT" panose="02020503060305020303" pitchFamily="18" charset="0"/>
                <a:ea typeface="Arial Unicode MS"/>
              </a:rPr>
              <a:t> like historians so that, by the end of the year, you will be able to say:  I can…</a:t>
            </a:r>
          </a:p>
          <a:p>
            <a:pPr marL="0" marR="0" indent="457200">
              <a:spcBef>
                <a:spcPts val="0"/>
              </a:spcBef>
              <a:spcAft>
                <a:spcPts val="0"/>
              </a:spcAft>
            </a:pPr>
            <a:r>
              <a:rPr lang="en-US" sz="2000" dirty="0">
                <a:effectLst/>
                <a:latin typeface="Bell MT" panose="02020503060305020303" pitchFamily="18" charset="0"/>
                <a:ea typeface="Arial Unicode MS"/>
              </a:rPr>
              <a:t> </a:t>
            </a:r>
          </a:p>
          <a:p>
            <a:pPr marL="342900" marR="0" lvl="0" indent="-342900">
              <a:spcBef>
                <a:spcPts val="0"/>
              </a:spcBef>
              <a:spcAft>
                <a:spcPts val="0"/>
              </a:spcAft>
              <a:buFont typeface="+mj-lt"/>
              <a:buAutoNum type="arabicParenR"/>
            </a:pPr>
            <a:r>
              <a:rPr lang="en-US" sz="2000" dirty="0">
                <a:effectLst/>
                <a:latin typeface="Bell MT" panose="02020503060305020303" pitchFamily="18" charset="0"/>
                <a:ea typeface="Arial Unicode MS"/>
              </a:rPr>
              <a:t>Make sense of the past and the present. (</a:t>
            </a:r>
            <a:r>
              <a:rPr lang="en-US" sz="2000" i="1" dirty="0">
                <a:effectLst/>
                <a:latin typeface="Bell MT" panose="02020503060305020303" pitchFamily="18" charset="0"/>
                <a:ea typeface="Arial Unicode MS"/>
              </a:rPr>
              <a:t>What really happened? Why? How can I know for sure?)</a:t>
            </a:r>
            <a:endParaRPr lang="en-US" sz="2000" dirty="0">
              <a:effectLst/>
              <a:latin typeface="Bell MT" panose="02020503060305020303" pitchFamily="18" charset="0"/>
              <a:ea typeface="Arial Unicode MS"/>
            </a:endParaRPr>
          </a:p>
          <a:p>
            <a:pPr marL="342900" marR="0" lvl="0" indent="-342900">
              <a:spcBef>
                <a:spcPts val="0"/>
              </a:spcBef>
              <a:spcAft>
                <a:spcPts val="0"/>
              </a:spcAft>
              <a:buFont typeface="+mj-lt"/>
              <a:buAutoNum type="arabicParenR"/>
            </a:pPr>
            <a:r>
              <a:rPr lang="en-US" sz="2000" dirty="0">
                <a:effectLst/>
                <a:latin typeface="Bell MT" panose="02020503060305020303" pitchFamily="18" charset="0"/>
                <a:ea typeface="Arial Unicode MS"/>
              </a:rPr>
              <a:t>Make and effectively communicate thoughtful evaluations and conclusions about historical events (</a:t>
            </a:r>
            <a:r>
              <a:rPr lang="en-US" sz="2000" i="1" dirty="0">
                <a:effectLst/>
                <a:latin typeface="Bell MT" panose="02020503060305020303" pitchFamily="18" charset="0"/>
                <a:ea typeface="Arial Unicode MS"/>
              </a:rPr>
              <a:t>What do I think? Why? What supports my conclusion? How can I best communicate that to others?</a:t>
            </a:r>
            <a:r>
              <a:rPr lang="en-US" sz="2000" dirty="0">
                <a:effectLst/>
                <a:latin typeface="Bell MT" panose="02020503060305020303" pitchFamily="18" charset="0"/>
                <a:ea typeface="Arial Unicode MS"/>
              </a:rPr>
              <a:t>) </a:t>
            </a:r>
          </a:p>
          <a:p>
            <a:pPr marL="0" marR="0">
              <a:spcBef>
                <a:spcPts val="0"/>
              </a:spcBef>
              <a:spcAft>
                <a:spcPts val="0"/>
              </a:spcAft>
            </a:pPr>
            <a:r>
              <a:rPr lang="en-US" sz="2000" dirty="0">
                <a:effectLst/>
                <a:latin typeface="Bell MT" panose="02020503060305020303" pitchFamily="18" charset="0"/>
                <a:ea typeface="Arial Unicode MS"/>
              </a:rPr>
              <a:t>Throughout the year, we will develop key skills, learn to use historical context and study four key time periods to assist us in our ability to think, read and communicate like a historian.  </a:t>
            </a:r>
            <a:endParaRPr lang="en-US" dirty="0"/>
          </a:p>
        </p:txBody>
      </p:sp>
    </p:spTree>
    <p:extLst>
      <p:ext uri="{BB962C8B-B14F-4D97-AF65-F5344CB8AC3E}">
        <p14:creationId xmlns:p14="http://schemas.microsoft.com/office/powerpoint/2010/main" val="870711275"/>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0033127-0616-450B-8681-1CB61832B474}"/>
              </a:ext>
            </a:extLst>
          </p:cNvPr>
          <p:cNvPicPr>
            <a:picLocks noChangeAspect="1"/>
          </p:cNvPicPr>
          <p:nvPr/>
        </p:nvPicPr>
        <p:blipFill>
          <a:blip r:embed="rId2"/>
          <a:stretch>
            <a:fillRect/>
          </a:stretch>
        </p:blipFill>
        <p:spPr>
          <a:xfrm>
            <a:off x="0" y="-72181"/>
            <a:ext cx="12448643" cy="7002361"/>
          </a:xfrm>
          <a:prstGeom prst="rect">
            <a:avLst/>
          </a:prstGeom>
        </p:spPr>
      </p:pic>
      <p:sp>
        <p:nvSpPr>
          <p:cNvPr id="2" name="TextBox 1">
            <a:extLst>
              <a:ext uri="{FF2B5EF4-FFF2-40B4-BE49-F238E27FC236}">
                <a16:creationId xmlns:a16="http://schemas.microsoft.com/office/drawing/2014/main" id="{FD0B7A2C-278E-49F2-9C70-374E9AF896DF}"/>
              </a:ext>
            </a:extLst>
          </p:cNvPr>
          <p:cNvSpPr txBox="1"/>
          <p:nvPr/>
        </p:nvSpPr>
        <p:spPr>
          <a:xfrm>
            <a:off x="499096" y="208660"/>
            <a:ext cx="4940577" cy="1617856"/>
          </a:xfrm>
          <a:prstGeom prst="rect">
            <a:avLst/>
          </a:prstGeom>
        </p:spPr>
        <p:txBody>
          <a:bodyPr vert="horz" lIns="91440" tIns="45720" rIns="91440" bIns="45720" rtlCol="0" anchor="ctr">
            <a:normAutofit fontScale="85000" lnSpcReduction="20000"/>
          </a:bodyPr>
          <a:lstStyle/>
          <a:p>
            <a:pPr algn="ctr">
              <a:lnSpc>
                <a:spcPct val="90000"/>
              </a:lnSpc>
              <a:spcBef>
                <a:spcPct val="0"/>
              </a:spcBef>
              <a:spcAft>
                <a:spcPts val="600"/>
              </a:spcAft>
            </a:pPr>
            <a:r>
              <a:rPr lang="en-US" sz="3400" kern="1200" dirty="0">
                <a:solidFill>
                  <a:schemeClr val="tx1"/>
                </a:solidFill>
                <a:latin typeface="Bernard MT Condensed" panose="02050806060905020404" pitchFamily="18" charset="0"/>
                <a:ea typeface="+mj-ea"/>
                <a:cs typeface="+mj-cs"/>
              </a:rPr>
              <a:t>10</a:t>
            </a:r>
            <a:r>
              <a:rPr lang="en-US" sz="3400" kern="1200" baseline="30000" dirty="0">
                <a:solidFill>
                  <a:schemeClr val="tx1"/>
                </a:solidFill>
                <a:latin typeface="Bernard MT Condensed" panose="02050806060905020404" pitchFamily="18" charset="0"/>
                <a:ea typeface="+mj-ea"/>
                <a:cs typeface="+mj-cs"/>
              </a:rPr>
              <a:t>th</a:t>
            </a:r>
            <a:r>
              <a:rPr lang="en-US" sz="3400" baseline="30000" dirty="0">
                <a:latin typeface="Bernard MT Condensed" panose="02050806060905020404" pitchFamily="18" charset="0"/>
                <a:ea typeface="+mj-ea"/>
                <a:cs typeface="+mj-cs"/>
              </a:rPr>
              <a:t>-</a:t>
            </a:r>
            <a:r>
              <a:rPr lang="en-US" sz="3400" kern="1200" dirty="0">
                <a:solidFill>
                  <a:schemeClr val="tx1"/>
                </a:solidFill>
                <a:latin typeface="Bernard MT Condensed" panose="02050806060905020404" pitchFamily="18" charset="0"/>
                <a:ea typeface="+mj-ea"/>
                <a:cs typeface="+mj-cs"/>
              </a:rPr>
              <a:t>Grade </a:t>
            </a:r>
          </a:p>
          <a:p>
            <a:pPr algn="ctr">
              <a:lnSpc>
                <a:spcPct val="90000"/>
              </a:lnSpc>
              <a:spcBef>
                <a:spcPct val="0"/>
              </a:spcBef>
              <a:spcAft>
                <a:spcPts val="600"/>
              </a:spcAft>
            </a:pPr>
            <a:r>
              <a:rPr lang="en-US" sz="3400" dirty="0">
                <a:solidFill>
                  <a:schemeClr val="accent6"/>
                </a:solidFill>
                <a:latin typeface="Bernard MT Condensed" panose="02050806060905020404" pitchFamily="18" charset="0"/>
                <a:ea typeface="+mj-ea"/>
                <a:cs typeface="+mj-cs"/>
              </a:rPr>
              <a:t>World History</a:t>
            </a:r>
            <a:endParaRPr lang="en-US" sz="3400" kern="1200" dirty="0">
              <a:solidFill>
                <a:schemeClr val="accent6"/>
              </a:solidFill>
              <a:latin typeface="Bernard MT Condensed" panose="02050806060905020404" pitchFamily="18" charset="0"/>
              <a:ea typeface="+mj-ea"/>
              <a:cs typeface="+mj-cs"/>
            </a:endParaRPr>
          </a:p>
          <a:p>
            <a:pPr algn="ctr">
              <a:lnSpc>
                <a:spcPct val="90000"/>
              </a:lnSpc>
              <a:spcBef>
                <a:spcPct val="0"/>
              </a:spcBef>
              <a:spcAft>
                <a:spcPts val="600"/>
              </a:spcAft>
            </a:pPr>
            <a:r>
              <a:rPr lang="en-US" sz="3400" kern="1200" dirty="0">
                <a:solidFill>
                  <a:schemeClr val="tx1"/>
                </a:solidFill>
                <a:latin typeface="Bernard MT Condensed" panose="02050806060905020404" pitchFamily="18" charset="0"/>
                <a:ea typeface="+mj-ea"/>
                <a:cs typeface="+mj-cs"/>
              </a:rPr>
              <a:t>Mrs. Hacker 2022-23</a:t>
            </a:r>
          </a:p>
          <a:p>
            <a:pPr algn="ctr">
              <a:lnSpc>
                <a:spcPct val="90000"/>
              </a:lnSpc>
              <a:spcBef>
                <a:spcPct val="0"/>
              </a:spcBef>
              <a:spcAft>
                <a:spcPts val="600"/>
              </a:spcAft>
            </a:pPr>
            <a:r>
              <a:rPr lang="en-US" sz="3400" kern="1200" dirty="0">
                <a:solidFill>
                  <a:schemeClr val="tx1"/>
                </a:solidFill>
                <a:latin typeface="Bernard MT Condensed" panose="02050806060905020404" pitchFamily="18" charset="0"/>
                <a:ea typeface="+mj-ea"/>
                <a:cs typeface="+mj-cs"/>
              </a:rPr>
              <a:t> </a:t>
            </a:r>
          </a:p>
        </p:txBody>
      </p:sp>
      <p:sp>
        <p:nvSpPr>
          <p:cNvPr id="16" name="Oval 15">
            <a:extLst>
              <a:ext uri="{FF2B5EF4-FFF2-40B4-BE49-F238E27FC236}">
                <a16:creationId xmlns:a16="http://schemas.microsoft.com/office/drawing/2014/main" id="{07977D39-626F-40D7-B00F-16E02602DD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5495" y="197110"/>
            <a:ext cx="2020824" cy="202082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B905CDE4-B751-4B3E-B625-6E59F89034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4932" y="1"/>
            <a:ext cx="4077068" cy="3445261"/>
          </a:xfrm>
          <a:custGeom>
            <a:avLst/>
            <a:gdLst>
              <a:gd name="connsiteX0" fmla="*/ 250035 w 4077068"/>
              <a:gd name="connsiteY0" fmla="*/ 0 h 3445261"/>
              <a:gd name="connsiteX1" fmla="*/ 4077068 w 4077068"/>
              <a:gd name="connsiteY1" fmla="*/ 0 h 3445261"/>
              <a:gd name="connsiteX2" fmla="*/ 4077068 w 4077068"/>
              <a:gd name="connsiteY2" fmla="*/ 2743040 h 3445261"/>
              <a:gd name="connsiteX3" fmla="*/ 4074154 w 4077068"/>
              <a:gd name="connsiteY3" fmla="*/ 2746247 h 3445261"/>
              <a:gd name="connsiteX4" fmla="*/ 2386584 w 4077068"/>
              <a:gd name="connsiteY4" fmla="*/ 3445261 h 3445261"/>
              <a:gd name="connsiteX5" fmla="*/ 0 w 4077068"/>
              <a:gd name="connsiteY5" fmla="*/ 1058677 h 3445261"/>
              <a:gd name="connsiteX6" fmla="*/ 187550 w 4077068"/>
              <a:gd name="connsiteY6" fmla="*/ 129711 h 344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7068" h="3445261">
                <a:moveTo>
                  <a:pt x="250035" y="0"/>
                </a:moveTo>
                <a:lnTo>
                  <a:pt x="4077068" y="0"/>
                </a:lnTo>
                <a:lnTo>
                  <a:pt x="4077068" y="2743040"/>
                </a:lnTo>
                <a:lnTo>
                  <a:pt x="4074154" y="2746247"/>
                </a:lnTo>
                <a:cubicBezTo>
                  <a:pt x="3642267" y="3178134"/>
                  <a:pt x="3045621" y="3445261"/>
                  <a:pt x="2386584" y="3445261"/>
                </a:cubicBezTo>
                <a:cubicBezTo>
                  <a:pt x="1068510" y="3445261"/>
                  <a:pt x="0" y="2376751"/>
                  <a:pt x="0" y="1058677"/>
                </a:cubicBezTo>
                <a:cubicBezTo>
                  <a:pt x="0" y="729159"/>
                  <a:pt x="66782" y="415238"/>
                  <a:pt x="187550" y="129711"/>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Oval 19">
            <a:extLst>
              <a:ext uri="{FF2B5EF4-FFF2-40B4-BE49-F238E27FC236}">
                <a16:creationId xmlns:a16="http://schemas.microsoft.com/office/drawing/2014/main" id="{08108C16-F4C0-44AA-999D-17BD39219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3660" y="2557569"/>
            <a:ext cx="3072384" cy="307238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C8F10CB3-3B5E-4C7A-98CF-B87454DD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8370" y="3966828"/>
            <a:ext cx="3339958" cy="2891173"/>
          </a:xfrm>
          <a:custGeom>
            <a:avLst/>
            <a:gdLst>
              <a:gd name="connsiteX0" fmla="*/ 2002536 w 3339958"/>
              <a:gd name="connsiteY0" fmla="*/ 0 h 2891173"/>
              <a:gd name="connsiteX1" fmla="*/ 3276335 w 3339958"/>
              <a:gd name="connsiteY1" fmla="*/ 457282 h 2891173"/>
              <a:gd name="connsiteX2" fmla="*/ 3339958 w 3339958"/>
              <a:gd name="connsiteY2" fmla="*/ 515107 h 2891173"/>
              <a:gd name="connsiteX3" fmla="*/ 3339958 w 3339958"/>
              <a:gd name="connsiteY3" fmla="*/ 2891173 h 2891173"/>
              <a:gd name="connsiteX4" fmla="*/ 209954 w 3339958"/>
              <a:gd name="connsiteY4" fmla="*/ 2891173 h 2891173"/>
              <a:gd name="connsiteX5" fmla="*/ 157369 w 3339958"/>
              <a:gd name="connsiteY5" fmla="*/ 2782014 h 2891173"/>
              <a:gd name="connsiteX6" fmla="*/ 0 w 3339958"/>
              <a:gd name="connsiteY6" fmla="*/ 2002536 h 2891173"/>
              <a:gd name="connsiteX7" fmla="*/ 2002536 w 3339958"/>
              <a:gd name="connsiteY7" fmla="*/ 0 h 289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9958" h="2891173">
                <a:moveTo>
                  <a:pt x="2002536" y="0"/>
                </a:moveTo>
                <a:cubicBezTo>
                  <a:pt x="2486398" y="0"/>
                  <a:pt x="2930179" y="171609"/>
                  <a:pt x="3276335" y="457282"/>
                </a:cubicBezTo>
                <a:lnTo>
                  <a:pt x="3339958" y="515107"/>
                </a:lnTo>
                <a:lnTo>
                  <a:pt x="3339958" y="2891173"/>
                </a:lnTo>
                <a:lnTo>
                  <a:pt x="209954" y="2891173"/>
                </a:lnTo>
                <a:lnTo>
                  <a:pt x="157369" y="2782014"/>
                </a:lnTo>
                <a:cubicBezTo>
                  <a:pt x="56036" y="2542434"/>
                  <a:pt x="0" y="2279029"/>
                  <a:pt x="0" y="2002536"/>
                </a:cubicBezTo>
                <a:cubicBezTo>
                  <a:pt x="0" y="896566"/>
                  <a:pt x="896566" y="0"/>
                  <a:pt x="2002536"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D06AC3A1-855A-4F35-AF51-DA99AC5FE329}"/>
              </a:ext>
            </a:extLst>
          </p:cNvPr>
          <p:cNvSpPr txBox="1"/>
          <p:nvPr/>
        </p:nvSpPr>
        <p:spPr>
          <a:xfrm>
            <a:off x="1148080" y="1722631"/>
            <a:ext cx="4423254" cy="584775"/>
          </a:xfrm>
          <a:prstGeom prst="rect">
            <a:avLst/>
          </a:prstGeom>
          <a:noFill/>
        </p:spPr>
        <p:txBody>
          <a:bodyPr wrap="square" rtlCol="0">
            <a:spAutoFit/>
          </a:bodyPr>
          <a:lstStyle/>
          <a:p>
            <a:pPr algn="ctr"/>
            <a:r>
              <a:rPr lang="en-US" sz="3200" dirty="0">
                <a:solidFill>
                  <a:schemeClr val="accent6"/>
                </a:solidFill>
              </a:rPr>
              <a:t>:</a:t>
            </a:r>
          </a:p>
        </p:txBody>
      </p:sp>
      <p:sp>
        <p:nvSpPr>
          <p:cNvPr id="3" name="TextBox 2">
            <a:extLst>
              <a:ext uri="{FF2B5EF4-FFF2-40B4-BE49-F238E27FC236}">
                <a16:creationId xmlns:a16="http://schemas.microsoft.com/office/drawing/2014/main" id="{36999F70-4B3B-7CD2-D600-8E52E66EA770}"/>
              </a:ext>
            </a:extLst>
          </p:cNvPr>
          <p:cNvSpPr txBox="1"/>
          <p:nvPr/>
        </p:nvSpPr>
        <p:spPr>
          <a:xfrm>
            <a:off x="788074" y="1416104"/>
            <a:ext cx="4847675" cy="5355312"/>
          </a:xfrm>
          <a:prstGeom prst="rect">
            <a:avLst/>
          </a:prstGeom>
          <a:noFill/>
        </p:spPr>
        <p:txBody>
          <a:bodyPr wrap="square" rtlCol="0">
            <a:spAutoFit/>
          </a:bodyPr>
          <a:lstStyle/>
          <a:p>
            <a:pPr marL="0" marR="0">
              <a:spcBef>
                <a:spcPts val="0"/>
              </a:spcBef>
              <a:spcAft>
                <a:spcPts val="0"/>
              </a:spcAft>
            </a:pPr>
            <a:r>
              <a:rPr lang="en-US" sz="1800" i="1" dirty="0">
                <a:effectLst/>
                <a:latin typeface="Times New Roman" panose="02020603050405020304" pitchFamily="18" charset="0"/>
                <a:ea typeface="Arial Unicode MS"/>
              </a:rPr>
              <a:t>Skills:  </a:t>
            </a:r>
            <a:r>
              <a:rPr lang="en-US" sz="1800" dirty="0">
                <a:effectLst/>
                <a:latin typeface="Times New Roman" panose="02020603050405020304" pitchFamily="18" charset="0"/>
                <a:ea typeface="Arial Unicode MS"/>
              </a:rPr>
              <a:t>Critical </a:t>
            </a:r>
            <a:r>
              <a:rPr lang="en-US" dirty="0">
                <a:latin typeface="Times New Roman" panose="02020603050405020304" pitchFamily="18" charset="0"/>
                <a:ea typeface="Arial Unicode MS"/>
              </a:rPr>
              <a:t>r</a:t>
            </a:r>
            <a:r>
              <a:rPr lang="en-US" sz="1800" dirty="0">
                <a:effectLst/>
                <a:latin typeface="Times New Roman" panose="02020603050405020304" pitchFamily="18" charset="0"/>
                <a:ea typeface="Arial Unicode MS"/>
              </a:rPr>
              <a:t>eading, asking </a:t>
            </a:r>
            <a:r>
              <a:rPr lang="en-US" dirty="0">
                <a:latin typeface="Times New Roman" panose="02020603050405020304" pitchFamily="18" charset="0"/>
                <a:ea typeface="Arial Unicode MS"/>
              </a:rPr>
              <a:t>q</a:t>
            </a:r>
            <a:r>
              <a:rPr lang="en-US" sz="1800" dirty="0">
                <a:effectLst/>
                <a:latin typeface="Times New Roman" panose="02020603050405020304" pitchFamily="18" charset="0"/>
                <a:ea typeface="Arial Unicode MS"/>
              </a:rPr>
              <a:t>uestions, applying </a:t>
            </a:r>
            <a:r>
              <a:rPr lang="en-US" dirty="0">
                <a:latin typeface="Times New Roman" panose="02020603050405020304" pitchFamily="18" charset="0"/>
                <a:ea typeface="Arial Unicode MS"/>
              </a:rPr>
              <a:t>h</a:t>
            </a:r>
            <a:r>
              <a:rPr lang="en-US" sz="1800" dirty="0">
                <a:effectLst/>
                <a:latin typeface="Times New Roman" panose="02020603050405020304" pitchFamily="18" charset="0"/>
                <a:ea typeface="Arial Unicode MS"/>
              </a:rPr>
              <a:t>istorical </a:t>
            </a:r>
            <a:r>
              <a:rPr lang="en-US" dirty="0">
                <a:latin typeface="Times New Roman" panose="02020603050405020304" pitchFamily="18" charset="0"/>
                <a:ea typeface="Arial Unicode MS"/>
              </a:rPr>
              <a:t>c</a:t>
            </a:r>
            <a:r>
              <a:rPr lang="en-US" sz="1800" dirty="0">
                <a:effectLst/>
                <a:latin typeface="Times New Roman" panose="02020603050405020304" pitchFamily="18" charset="0"/>
                <a:ea typeface="Arial Unicode MS"/>
              </a:rPr>
              <a:t>ontexts, identifying </a:t>
            </a:r>
            <a:r>
              <a:rPr lang="en-US" dirty="0">
                <a:latin typeface="Times New Roman" panose="02020603050405020304" pitchFamily="18" charset="0"/>
                <a:ea typeface="Arial Unicode MS"/>
              </a:rPr>
              <a:t>c</a:t>
            </a:r>
            <a:r>
              <a:rPr lang="en-US" sz="1800" dirty="0">
                <a:effectLst/>
                <a:latin typeface="Times New Roman" panose="02020603050405020304" pitchFamily="18" charset="0"/>
                <a:ea typeface="Arial Unicode MS"/>
              </a:rPr>
              <a:t>ause and effect, describing </a:t>
            </a:r>
            <a:r>
              <a:rPr lang="en-US" dirty="0">
                <a:latin typeface="Times New Roman" panose="02020603050405020304" pitchFamily="18" charset="0"/>
                <a:ea typeface="Arial Unicode MS"/>
              </a:rPr>
              <a:t>c</a:t>
            </a:r>
            <a:r>
              <a:rPr lang="en-US" sz="1800" dirty="0">
                <a:effectLst/>
                <a:latin typeface="Times New Roman" panose="02020603050405020304" pitchFamily="18" charset="0"/>
                <a:ea typeface="Arial Unicode MS"/>
              </a:rPr>
              <a:t>ontinuity and change, evaluating the reliability of sources, finding and using </a:t>
            </a:r>
            <a:r>
              <a:rPr lang="en-US" dirty="0">
                <a:latin typeface="Times New Roman" panose="02020603050405020304" pitchFamily="18" charset="0"/>
                <a:ea typeface="Arial Unicode MS"/>
              </a:rPr>
              <a:t>e</a:t>
            </a:r>
            <a:r>
              <a:rPr lang="en-US" sz="1800" dirty="0">
                <a:effectLst/>
                <a:latin typeface="Times New Roman" panose="02020603050405020304" pitchFamily="18" charset="0"/>
                <a:ea typeface="Arial Unicode MS"/>
              </a:rPr>
              <a:t>vidence, communicating </a:t>
            </a:r>
            <a:r>
              <a:rPr lang="en-US" dirty="0">
                <a:latin typeface="Times New Roman" panose="02020603050405020304" pitchFamily="18" charset="0"/>
                <a:ea typeface="Arial Unicode MS"/>
              </a:rPr>
              <a:t>c</a:t>
            </a:r>
            <a:r>
              <a:rPr lang="en-US" sz="1800" dirty="0">
                <a:effectLst/>
                <a:latin typeface="Times New Roman" panose="02020603050405020304" pitchFamily="18" charset="0"/>
                <a:ea typeface="Arial Unicode MS"/>
              </a:rPr>
              <a:t>onclusions and thinking through writing and presentations.</a:t>
            </a:r>
          </a:p>
          <a:p>
            <a:pPr marL="0" marR="0">
              <a:spcBef>
                <a:spcPts val="0"/>
              </a:spcBef>
              <a:spcAft>
                <a:spcPts val="0"/>
              </a:spcAft>
            </a:pPr>
            <a:endParaRPr lang="en-US" sz="1800" dirty="0">
              <a:effectLst/>
              <a:latin typeface="Times New Roman" panose="02020603050405020304" pitchFamily="18" charset="0"/>
              <a:ea typeface="Arial Unicode MS"/>
            </a:endParaRPr>
          </a:p>
          <a:p>
            <a:pPr marL="0" marR="0">
              <a:spcBef>
                <a:spcPts val="0"/>
              </a:spcBef>
              <a:spcAft>
                <a:spcPts val="0"/>
              </a:spcAft>
            </a:pPr>
            <a:r>
              <a:rPr lang="en-US" sz="1800" i="1" dirty="0">
                <a:effectLst/>
                <a:latin typeface="Times New Roman" panose="02020603050405020304" pitchFamily="18" charset="0"/>
                <a:ea typeface="Arial Unicode MS"/>
              </a:rPr>
              <a:t>Historical Context: </a:t>
            </a:r>
            <a:endParaRPr lang="en-US" sz="1800" dirty="0">
              <a:effectLst/>
              <a:latin typeface="Times New Roman" panose="02020603050405020304" pitchFamily="18" charset="0"/>
              <a:ea typeface="Arial Unicode MS"/>
            </a:endParaRPr>
          </a:p>
          <a:p>
            <a:pPr marL="342900" marR="0" lvl="0" indent="-342900">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Arial Unicode MS"/>
              </a:rPr>
              <a:t>Cultural Interactions</a:t>
            </a:r>
          </a:p>
          <a:p>
            <a:pPr marL="342900" marR="0" lvl="0" indent="-342900">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Arial Unicode MS"/>
              </a:rPr>
              <a:t>Political Structures</a:t>
            </a:r>
          </a:p>
          <a:p>
            <a:pPr marL="342900" marR="0" lvl="0" indent="-342900">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Arial Unicode MS"/>
              </a:rPr>
              <a:t>Economic Structures</a:t>
            </a:r>
          </a:p>
          <a:p>
            <a:pPr marL="342900" marR="0" lvl="0" indent="-342900">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Arial Unicode MS"/>
              </a:rPr>
              <a:t>Social Structures</a:t>
            </a:r>
          </a:p>
          <a:p>
            <a:pPr marL="342900" marR="0" lvl="0" indent="-342900">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Arial Unicode MS"/>
              </a:rPr>
              <a:t>Human-Environmental interactions</a:t>
            </a:r>
          </a:p>
          <a:p>
            <a:pPr marL="0" marR="0">
              <a:spcBef>
                <a:spcPts val="0"/>
              </a:spcBef>
              <a:spcAft>
                <a:spcPts val="0"/>
              </a:spcAft>
            </a:pPr>
            <a:r>
              <a:rPr lang="en-US" sz="1800" i="1" dirty="0">
                <a:effectLst/>
                <a:latin typeface="Times New Roman" panose="02020603050405020304" pitchFamily="18" charset="0"/>
                <a:ea typeface="Arial Unicode MS"/>
              </a:rPr>
              <a:t>Time Periods: </a:t>
            </a:r>
            <a:endParaRPr lang="en-US" sz="1800" dirty="0">
              <a:effectLst/>
              <a:latin typeface="Times New Roman" panose="02020603050405020304" pitchFamily="18" charset="0"/>
              <a:ea typeface="Arial Unicode MS"/>
            </a:endParaRPr>
          </a:p>
          <a:p>
            <a:pPr marL="342900" marR="0" lvl="0" indent="-342900">
              <a:spcBef>
                <a:spcPts val="0"/>
              </a:spcBef>
              <a:spcAft>
                <a:spcPts val="0"/>
              </a:spcAft>
              <a:buFont typeface="Symbol" panose="05050102010706020507" pitchFamily="18" charset="2"/>
              <a:buChar char=""/>
            </a:pPr>
            <a:r>
              <a:rPr lang="en-US" sz="1800" i="1" dirty="0">
                <a:effectLst/>
                <a:latin typeface="Times New Roman" panose="02020603050405020304" pitchFamily="18" charset="0"/>
                <a:ea typeface="Arial Unicode MS"/>
              </a:rPr>
              <a:t>Global Encounters:</a:t>
            </a:r>
            <a:r>
              <a:rPr lang="en-US" sz="1800" dirty="0">
                <a:effectLst/>
                <a:latin typeface="Times New Roman" panose="02020603050405020304" pitchFamily="18" charset="0"/>
                <a:ea typeface="Arial Unicode MS"/>
              </a:rPr>
              <a:t> 1450-1770</a:t>
            </a:r>
          </a:p>
          <a:p>
            <a:pPr marL="342900" marR="0" lvl="0" indent="-342900">
              <a:spcBef>
                <a:spcPts val="0"/>
              </a:spcBef>
              <a:spcAft>
                <a:spcPts val="0"/>
              </a:spcAft>
              <a:buFont typeface="Symbol" panose="05050102010706020507" pitchFamily="18" charset="2"/>
              <a:buChar char=""/>
            </a:pPr>
            <a:r>
              <a:rPr lang="en-US" sz="1800" i="1" dirty="0">
                <a:effectLst/>
                <a:latin typeface="Times New Roman" panose="02020603050405020304" pitchFamily="18" charset="0"/>
                <a:ea typeface="Arial Unicode MS"/>
              </a:rPr>
              <a:t>Age of Revolution</a:t>
            </a:r>
            <a:r>
              <a:rPr lang="en-US" sz="1800" dirty="0">
                <a:effectLst/>
                <a:latin typeface="Times New Roman" panose="02020603050405020304" pitchFamily="18" charset="0"/>
                <a:ea typeface="Arial Unicode MS"/>
              </a:rPr>
              <a:t>: 1750-1920</a:t>
            </a:r>
          </a:p>
          <a:p>
            <a:pPr marL="342900" marR="0" lvl="0" indent="-342900">
              <a:spcBef>
                <a:spcPts val="0"/>
              </a:spcBef>
              <a:spcAft>
                <a:spcPts val="0"/>
              </a:spcAft>
              <a:buFont typeface="Symbol" panose="05050102010706020507" pitchFamily="18" charset="2"/>
              <a:buChar char=""/>
            </a:pPr>
            <a:r>
              <a:rPr lang="en-US" sz="1800" i="1" dirty="0">
                <a:effectLst/>
                <a:latin typeface="Times New Roman" panose="02020603050405020304" pitchFamily="18" charset="0"/>
                <a:ea typeface="Arial Unicode MS"/>
              </a:rPr>
              <a:t>Global Crisis:</a:t>
            </a:r>
            <a:r>
              <a:rPr lang="en-US" sz="1800" dirty="0">
                <a:effectLst/>
                <a:latin typeface="Times New Roman" panose="02020603050405020304" pitchFamily="18" charset="0"/>
                <a:ea typeface="Arial Unicode MS"/>
              </a:rPr>
              <a:t> 1870-1945</a:t>
            </a:r>
          </a:p>
          <a:p>
            <a:pPr marL="342900" marR="0" lvl="0" indent="-342900">
              <a:spcBef>
                <a:spcPts val="0"/>
              </a:spcBef>
              <a:spcAft>
                <a:spcPts val="0"/>
              </a:spcAft>
              <a:buFont typeface="Symbol" panose="05050102010706020507" pitchFamily="18" charset="2"/>
              <a:buChar char=""/>
            </a:pPr>
            <a:r>
              <a:rPr lang="en-US" sz="1800" i="1" dirty="0">
                <a:effectLst/>
                <a:latin typeface="Times New Roman" panose="02020603050405020304" pitchFamily="18" charset="0"/>
                <a:ea typeface="Arial Unicode MS"/>
              </a:rPr>
              <a:t>Global Conflicts:</a:t>
            </a:r>
            <a:r>
              <a:rPr lang="en-US" sz="1800" dirty="0">
                <a:effectLst/>
                <a:latin typeface="Times New Roman" panose="02020603050405020304" pitchFamily="18" charset="0"/>
                <a:ea typeface="Arial Unicode MS"/>
              </a:rPr>
              <a:t> 1945-present</a:t>
            </a:r>
          </a:p>
          <a:p>
            <a:endParaRPr lang="en-US" dirty="0"/>
          </a:p>
        </p:txBody>
      </p:sp>
      <p:pic>
        <p:nvPicPr>
          <p:cNvPr id="1026" name="Picture 2" descr="Columbian Exchange | Diseases, Animals, &amp; Plants | Britannica">
            <a:extLst>
              <a:ext uri="{FF2B5EF4-FFF2-40B4-BE49-F238E27FC236}">
                <a16:creationId xmlns:a16="http://schemas.microsoft.com/office/drawing/2014/main" id="{3A87B903-C2E8-34B3-0482-A4C95905BD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6364" y="2911430"/>
            <a:ext cx="2466975" cy="236466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B3861F7C-45B7-C0BE-B823-3CCE8DE00A4D}"/>
              </a:ext>
            </a:extLst>
          </p:cNvPr>
          <p:cNvPicPr>
            <a:picLocks noChangeAspect="1"/>
          </p:cNvPicPr>
          <p:nvPr/>
        </p:nvPicPr>
        <p:blipFill>
          <a:blip r:embed="rId4"/>
          <a:stretch>
            <a:fillRect/>
          </a:stretch>
        </p:blipFill>
        <p:spPr>
          <a:xfrm rot="327807">
            <a:off x="8598440" y="19228"/>
            <a:ext cx="3465424" cy="321335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a:extLst>
              <a:ext uri="{FF2B5EF4-FFF2-40B4-BE49-F238E27FC236}">
                <a16:creationId xmlns:a16="http://schemas.microsoft.com/office/drawing/2014/main" id="{9759DD99-B342-278F-8A70-32F5201DE277}"/>
              </a:ext>
            </a:extLst>
          </p:cNvPr>
          <p:cNvPicPr>
            <a:picLocks noChangeAspect="1"/>
          </p:cNvPicPr>
          <p:nvPr/>
        </p:nvPicPr>
        <p:blipFill>
          <a:blip r:embed="rId5"/>
          <a:stretch>
            <a:fillRect/>
          </a:stretch>
        </p:blipFill>
        <p:spPr>
          <a:xfrm>
            <a:off x="5720333" y="382637"/>
            <a:ext cx="1639700" cy="164793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6">
            <a:extLst>
              <a:ext uri="{FF2B5EF4-FFF2-40B4-BE49-F238E27FC236}">
                <a16:creationId xmlns:a16="http://schemas.microsoft.com/office/drawing/2014/main" id="{56499A5F-FEB3-190D-5FE6-0F97B4671331}"/>
              </a:ext>
            </a:extLst>
          </p:cNvPr>
          <p:cNvPicPr>
            <a:picLocks noChangeAspect="1"/>
          </p:cNvPicPr>
          <p:nvPr/>
        </p:nvPicPr>
        <p:blipFill>
          <a:blip r:embed="rId6"/>
          <a:stretch>
            <a:fillRect/>
          </a:stretch>
        </p:blipFill>
        <p:spPr>
          <a:xfrm>
            <a:off x="9357660" y="4472326"/>
            <a:ext cx="2614257" cy="231525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009111358"/>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85366A2E-4D1B-470F-B594-4FA7CE5075AB}"/>
              </a:ext>
            </a:extLst>
          </p:cNvPr>
          <p:cNvSpPr txBox="1"/>
          <p:nvPr/>
        </p:nvSpPr>
        <p:spPr>
          <a:xfrm>
            <a:off x="6234865" y="568517"/>
            <a:ext cx="5248221" cy="1067209"/>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100" dirty="0">
                <a:solidFill>
                  <a:schemeClr val="bg1"/>
                </a:solidFill>
                <a:latin typeface="Bell MT" panose="02020503060305020303" pitchFamily="18" charset="0"/>
                <a:ea typeface="+mj-ea"/>
                <a:cs typeface="+mj-cs"/>
              </a:rPr>
              <a:t>10</a:t>
            </a:r>
            <a:r>
              <a:rPr lang="en-US" sz="3100" baseline="30000" dirty="0">
                <a:solidFill>
                  <a:schemeClr val="bg1"/>
                </a:solidFill>
                <a:latin typeface="Bell MT" panose="02020503060305020303" pitchFamily="18" charset="0"/>
                <a:ea typeface="+mj-ea"/>
                <a:cs typeface="+mj-cs"/>
              </a:rPr>
              <a:t>th-</a:t>
            </a:r>
            <a:r>
              <a:rPr lang="en-US" sz="3100" dirty="0">
                <a:solidFill>
                  <a:schemeClr val="bg1"/>
                </a:solidFill>
                <a:latin typeface="Bell MT" panose="02020503060305020303" pitchFamily="18" charset="0"/>
                <a:ea typeface="+mj-ea"/>
                <a:cs typeface="+mj-cs"/>
              </a:rPr>
              <a:t>Grade World History</a:t>
            </a:r>
          </a:p>
          <a:p>
            <a:pPr>
              <a:lnSpc>
                <a:spcPct val="90000"/>
              </a:lnSpc>
              <a:spcBef>
                <a:spcPct val="0"/>
              </a:spcBef>
              <a:spcAft>
                <a:spcPts val="600"/>
              </a:spcAft>
            </a:pPr>
            <a:r>
              <a:rPr lang="en-US" sz="3100" dirty="0">
                <a:solidFill>
                  <a:schemeClr val="bg1"/>
                </a:solidFill>
                <a:latin typeface="Bell MT" panose="02020503060305020303" pitchFamily="18" charset="0"/>
                <a:ea typeface="+mj-ea"/>
                <a:cs typeface="+mj-cs"/>
              </a:rPr>
              <a:t>Mrs. Hacker 2022-23 </a:t>
            </a:r>
          </a:p>
        </p:txBody>
      </p:sp>
      <p:pic>
        <p:nvPicPr>
          <p:cNvPr id="2" name="Picture 1">
            <a:extLst>
              <a:ext uri="{FF2B5EF4-FFF2-40B4-BE49-F238E27FC236}">
                <a16:creationId xmlns:a16="http://schemas.microsoft.com/office/drawing/2014/main" id="{3DC553D7-EE34-4CA8-A252-AA608721C240}"/>
              </a:ext>
            </a:extLst>
          </p:cNvPr>
          <p:cNvPicPr>
            <a:picLocks noChangeAspect="1"/>
          </p:cNvPicPr>
          <p:nvPr/>
        </p:nvPicPr>
        <p:blipFill rotWithShape="1">
          <a:blip r:embed="rId2"/>
          <a:srcRect r="-3" b="-3"/>
          <a:stretch/>
        </p:blipFill>
        <p:spPr>
          <a:xfrm>
            <a:off x="739959" y="1095407"/>
            <a:ext cx="4754947" cy="4754947"/>
          </a:xfrm>
          <a:custGeom>
            <a:avLst/>
            <a:gdLst/>
            <a:ahLst/>
            <a:cxnLst/>
            <a:rect l="l" t="t" r="r" b="b"/>
            <a:pathLst>
              <a:path w="2388070" h="2388070">
                <a:moveTo>
                  <a:pt x="1194035" y="0"/>
                </a:moveTo>
                <a:cubicBezTo>
                  <a:pt x="1853482" y="0"/>
                  <a:pt x="2388070" y="534588"/>
                  <a:pt x="2388070" y="1194035"/>
                </a:cubicBezTo>
                <a:cubicBezTo>
                  <a:pt x="2388070" y="1853482"/>
                  <a:pt x="1853482" y="2388070"/>
                  <a:pt x="1194035" y="2388070"/>
                </a:cubicBezTo>
                <a:cubicBezTo>
                  <a:pt x="534588" y="2388070"/>
                  <a:pt x="0" y="1853482"/>
                  <a:pt x="0" y="1194035"/>
                </a:cubicBezTo>
                <a:cubicBezTo>
                  <a:pt x="0" y="534588"/>
                  <a:pt x="534588" y="0"/>
                  <a:pt x="1194035" y="0"/>
                </a:cubicBezTo>
                <a:close/>
              </a:path>
            </a:pathLst>
          </a:custGeom>
          <a:ln w="28575">
            <a:noFill/>
          </a:ln>
        </p:spPr>
      </p:pic>
      <p:grpSp>
        <p:nvGrpSpPr>
          <p:cNvPr id="12" name="Group 11">
            <a:extLst>
              <a:ext uri="{FF2B5EF4-FFF2-40B4-BE49-F238E27FC236}">
                <a16:creationId xmlns:a16="http://schemas.microsoft.com/office/drawing/2014/main" id="{B894EFA8-F425-4D19-A94B-445388B31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bg1"/>
          </a:solidFill>
        </p:grpSpPr>
        <p:sp>
          <p:nvSpPr>
            <p:cNvPr id="13" name="Freeform: Shape 12">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14" name="Freeform: Shape 13">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sp>
        <p:nvSpPr>
          <p:cNvPr id="5" name="TextBox 4">
            <a:extLst>
              <a:ext uri="{FF2B5EF4-FFF2-40B4-BE49-F238E27FC236}">
                <a16:creationId xmlns:a16="http://schemas.microsoft.com/office/drawing/2014/main" id="{A1BAD1ED-4D4B-4212-9561-4DEA11EF1CB9}"/>
              </a:ext>
            </a:extLst>
          </p:cNvPr>
          <p:cNvSpPr txBox="1"/>
          <p:nvPr/>
        </p:nvSpPr>
        <p:spPr>
          <a:xfrm>
            <a:off x="5829301" y="1791093"/>
            <a:ext cx="6272910" cy="4040604"/>
          </a:xfrm>
          <a:prstGeom prst="rect">
            <a:avLst/>
          </a:prstGeom>
        </p:spPr>
        <p:txBody>
          <a:bodyPr vert="horz" lIns="91440" tIns="45720" rIns="91440" bIns="45720" rtlCol="0">
            <a:normAutofit fontScale="77500" lnSpcReduction="20000"/>
          </a:bodyPr>
          <a:lstStyle/>
          <a:p>
            <a:pPr algn="ctr">
              <a:lnSpc>
                <a:spcPct val="90000"/>
              </a:lnSpc>
              <a:spcAft>
                <a:spcPts val="600"/>
              </a:spcAft>
            </a:pPr>
            <a:r>
              <a:rPr lang="en-US" sz="4600" b="1" u="sng" dirty="0">
                <a:solidFill>
                  <a:schemeClr val="bg1"/>
                </a:solidFill>
                <a:latin typeface="Bell MT" panose="02020503060305020303" pitchFamily="18" charset="0"/>
              </a:rPr>
              <a:t>Quarter Assessments:</a:t>
            </a:r>
          </a:p>
          <a:p>
            <a:pPr>
              <a:lnSpc>
                <a:spcPct val="90000"/>
              </a:lnSpc>
              <a:spcAft>
                <a:spcPts val="600"/>
              </a:spcAft>
            </a:pPr>
            <a:endParaRPr lang="en-US" b="1" u="sng" dirty="0">
              <a:solidFill>
                <a:schemeClr val="bg1"/>
              </a:solidFill>
              <a:latin typeface="Bell MT" panose="02020503060305020303" pitchFamily="18" charset="0"/>
            </a:endParaRPr>
          </a:p>
          <a:p>
            <a:pPr>
              <a:lnSpc>
                <a:spcPct val="90000"/>
              </a:lnSpc>
              <a:spcAft>
                <a:spcPts val="600"/>
              </a:spcAft>
            </a:pPr>
            <a:r>
              <a:rPr lang="en-US" sz="2800" b="1" u="sng" dirty="0">
                <a:solidFill>
                  <a:srgbClr val="FFC000"/>
                </a:solidFill>
                <a:latin typeface="Bell MT" panose="02020503060305020303" pitchFamily="18" charset="0"/>
              </a:rPr>
              <a:t>Quarter One</a:t>
            </a:r>
            <a:r>
              <a:rPr lang="en-US" sz="2800" b="1" dirty="0">
                <a:solidFill>
                  <a:srgbClr val="FFC000"/>
                </a:solidFill>
                <a:latin typeface="Bell MT" panose="02020503060305020303" pitchFamily="18" charset="0"/>
              </a:rPr>
              <a:t>:   </a:t>
            </a:r>
            <a:r>
              <a:rPr lang="en-US" sz="2800" b="1" dirty="0">
                <a:solidFill>
                  <a:schemeClr val="bg1"/>
                </a:solidFill>
                <a:latin typeface="Bell MT" panose="02020503060305020303" pitchFamily="18" charset="0"/>
              </a:rPr>
              <a:t>Middle Passage, Read Like a Historian.</a:t>
            </a:r>
          </a:p>
          <a:p>
            <a:pPr>
              <a:lnSpc>
                <a:spcPct val="90000"/>
              </a:lnSpc>
              <a:spcAft>
                <a:spcPts val="600"/>
              </a:spcAft>
            </a:pPr>
            <a:endParaRPr lang="en-US" sz="2800" b="1" u="sng" dirty="0">
              <a:solidFill>
                <a:schemeClr val="bg1"/>
              </a:solidFill>
              <a:latin typeface="Bell MT" panose="02020503060305020303" pitchFamily="18" charset="0"/>
            </a:endParaRPr>
          </a:p>
          <a:p>
            <a:pPr>
              <a:lnSpc>
                <a:spcPct val="90000"/>
              </a:lnSpc>
              <a:spcAft>
                <a:spcPts val="600"/>
              </a:spcAft>
            </a:pPr>
            <a:r>
              <a:rPr lang="en-US" sz="2800" b="1" u="sng" dirty="0">
                <a:solidFill>
                  <a:srgbClr val="FFFF00"/>
                </a:solidFill>
                <a:latin typeface="Bell MT" panose="02020503060305020303" pitchFamily="18" charset="0"/>
              </a:rPr>
              <a:t>Quarter Two</a:t>
            </a:r>
            <a:r>
              <a:rPr lang="en-US" sz="2800" b="1" dirty="0">
                <a:solidFill>
                  <a:srgbClr val="FFFF00"/>
                </a:solidFill>
                <a:latin typeface="Bell MT" panose="02020503060305020303" pitchFamily="18" charset="0"/>
              </a:rPr>
              <a:t>:  </a:t>
            </a:r>
            <a:r>
              <a:rPr lang="en-US" sz="2800" b="1" dirty="0">
                <a:solidFill>
                  <a:schemeClr val="bg1"/>
                </a:solidFill>
                <a:latin typeface="Bell MT" panose="02020503060305020303" pitchFamily="18" charset="0"/>
              </a:rPr>
              <a:t>Factory Life, Read Like a Historian.</a:t>
            </a:r>
          </a:p>
          <a:p>
            <a:pPr>
              <a:lnSpc>
                <a:spcPct val="90000"/>
              </a:lnSpc>
              <a:spcAft>
                <a:spcPts val="600"/>
              </a:spcAft>
            </a:pPr>
            <a:endParaRPr lang="en-US" sz="2800" b="1" u="sng" dirty="0">
              <a:solidFill>
                <a:schemeClr val="bg1"/>
              </a:solidFill>
              <a:latin typeface="Bell MT" panose="02020503060305020303" pitchFamily="18" charset="0"/>
            </a:endParaRPr>
          </a:p>
          <a:p>
            <a:pPr>
              <a:lnSpc>
                <a:spcPct val="90000"/>
              </a:lnSpc>
              <a:spcAft>
                <a:spcPts val="600"/>
              </a:spcAft>
            </a:pPr>
            <a:r>
              <a:rPr lang="en-US" sz="2800" b="1" u="sng" dirty="0">
                <a:solidFill>
                  <a:schemeClr val="accent4">
                    <a:lumMod val="50000"/>
                  </a:schemeClr>
                </a:solidFill>
                <a:latin typeface="Bell MT" panose="02020503060305020303" pitchFamily="18" charset="0"/>
              </a:rPr>
              <a:t>Quarter Three</a:t>
            </a:r>
            <a:r>
              <a:rPr lang="en-US" sz="2800" b="1" dirty="0">
                <a:solidFill>
                  <a:schemeClr val="accent4">
                    <a:lumMod val="50000"/>
                  </a:schemeClr>
                </a:solidFill>
                <a:latin typeface="Bell MT" panose="02020503060305020303" pitchFamily="18" charset="0"/>
              </a:rPr>
              <a:t>:  </a:t>
            </a:r>
            <a:r>
              <a:rPr lang="en-US" sz="2800" b="1" dirty="0">
                <a:solidFill>
                  <a:schemeClr val="bg1"/>
                </a:solidFill>
                <a:latin typeface="Bell MT" panose="02020503060305020303" pitchFamily="18" charset="0"/>
              </a:rPr>
              <a:t>Battle of Somme, Read like a Historian.</a:t>
            </a:r>
          </a:p>
          <a:p>
            <a:pPr>
              <a:lnSpc>
                <a:spcPct val="90000"/>
              </a:lnSpc>
              <a:spcAft>
                <a:spcPts val="600"/>
              </a:spcAft>
            </a:pPr>
            <a:endParaRPr lang="en-US" sz="2800" b="1" u="sng" dirty="0">
              <a:solidFill>
                <a:schemeClr val="bg1"/>
              </a:solidFill>
              <a:latin typeface="Bell MT" panose="02020503060305020303" pitchFamily="18" charset="0"/>
            </a:endParaRPr>
          </a:p>
          <a:p>
            <a:pPr>
              <a:lnSpc>
                <a:spcPct val="90000"/>
              </a:lnSpc>
              <a:spcAft>
                <a:spcPts val="600"/>
              </a:spcAft>
            </a:pPr>
            <a:r>
              <a:rPr lang="en-US" sz="2800" b="1" u="sng" dirty="0">
                <a:solidFill>
                  <a:srgbClr val="C00000"/>
                </a:solidFill>
                <a:latin typeface="Bell MT" panose="02020503060305020303" pitchFamily="18" charset="0"/>
              </a:rPr>
              <a:t>Quarter Four</a:t>
            </a:r>
            <a:r>
              <a:rPr lang="en-US" sz="2800" b="1" dirty="0">
                <a:solidFill>
                  <a:srgbClr val="C00000"/>
                </a:solidFill>
                <a:latin typeface="Bell MT" panose="02020503060305020303" pitchFamily="18" charset="0"/>
              </a:rPr>
              <a:t>:  </a:t>
            </a:r>
            <a:r>
              <a:rPr lang="en-US" sz="2800" b="1" dirty="0">
                <a:solidFill>
                  <a:schemeClr val="bg1"/>
                </a:solidFill>
                <a:latin typeface="Bell MT" panose="02020503060305020303" pitchFamily="18" charset="0"/>
              </a:rPr>
              <a:t>Current Global Issues, Research Project and presentation.</a:t>
            </a:r>
            <a:endParaRPr lang="en-US" sz="2800" b="1" u="sng" dirty="0">
              <a:solidFill>
                <a:schemeClr val="bg1"/>
              </a:solidFill>
              <a:latin typeface="Bell MT" panose="02020503060305020303" pitchFamily="18" charset="0"/>
            </a:endParaRPr>
          </a:p>
          <a:p>
            <a:pPr>
              <a:lnSpc>
                <a:spcPct val="90000"/>
              </a:lnSpc>
              <a:spcAft>
                <a:spcPts val="600"/>
              </a:spcAft>
            </a:pPr>
            <a:endParaRPr lang="en-US" sz="2800" dirty="0">
              <a:solidFill>
                <a:schemeClr val="bg1"/>
              </a:solidFill>
            </a:endParaRPr>
          </a:p>
        </p:txBody>
      </p:sp>
      <p:grpSp>
        <p:nvGrpSpPr>
          <p:cNvPr id="16" name="Graphic 185">
            <a:extLst>
              <a:ext uri="{FF2B5EF4-FFF2-40B4-BE49-F238E27FC236}">
                <a16:creationId xmlns:a16="http://schemas.microsoft.com/office/drawing/2014/main" id="{582A903B-6B78-4F0A-B7C9-3D80499020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bg1"/>
          </a:solidFill>
        </p:grpSpPr>
        <p:sp>
          <p:nvSpPr>
            <p:cNvPr id="17" name="Freeform: Shape 16">
              <a:extLst>
                <a:ext uri="{FF2B5EF4-FFF2-40B4-BE49-F238E27FC236}">
                  <a16:creationId xmlns:a16="http://schemas.microsoft.com/office/drawing/2014/main" id="{D510EA93-8F64-42C8-A630-D449506E9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06CB53FC-E4DA-4001-928B-9998A85EA5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D210B969-4FDF-4AAC-9397-63D5434958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570B3EF0-84EA-4F47-86A3-1EA1F644A4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259369A8-EF57-42A1-8EC8-F6A9F92A3A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06316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5F5D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5366A2E-4D1B-470F-B594-4FA7CE5075AB}"/>
              </a:ext>
            </a:extLst>
          </p:cNvPr>
          <p:cNvSpPr txBox="1"/>
          <p:nvPr/>
        </p:nvSpPr>
        <p:spPr>
          <a:xfrm>
            <a:off x="512696" y="3429000"/>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lnSpc>
                <a:spcPct val="90000"/>
              </a:lnSpc>
              <a:spcBef>
                <a:spcPct val="0"/>
              </a:spcBef>
              <a:spcAft>
                <a:spcPts val="600"/>
              </a:spcAft>
            </a:pPr>
            <a:r>
              <a:rPr lang="en-US" sz="2400" kern="1200" dirty="0">
                <a:solidFill>
                  <a:srgbClr val="FFFFFF"/>
                </a:solidFill>
                <a:latin typeface="+mj-lt"/>
                <a:ea typeface="+mj-ea"/>
                <a:cs typeface="+mj-cs"/>
              </a:rPr>
              <a:t>10</a:t>
            </a:r>
            <a:r>
              <a:rPr lang="en-US" sz="2400" kern="1200" baseline="30000" dirty="0">
                <a:solidFill>
                  <a:srgbClr val="FFFFFF"/>
                </a:solidFill>
                <a:latin typeface="+mj-lt"/>
                <a:ea typeface="+mj-ea"/>
                <a:cs typeface="+mj-cs"/>
              </a:rPr>
              <a:t>th</a:t>
            </a:r>
            <a:r>
              <a:rPr lang="en-US" sz="2400" kern="1200" dirty="0">
                <a:solidFill>
                  <a:srgbClr val="FFFFFF"/>
                </a:solidFill>
                <a:latin typeface="+mj-lt"/>
                <a:ea typeface="+mj-ea"/>
                <a:cs typeface="+mj-cs"/>
              </a:rPr>
              <a:t> Grade World History</a:t>
            </a:r>
          </a:p>
          <a:p>
            <a:pPr algn="ctr">
              <a:lnSpc>
                <a:spcPct val="90000"/>
              </a:lnSpc>
              <a:spcBef>
                <a:spcPct val="0"/>
              </a:spcBef>
              <a:spcAft>
                <a:spcPts val="600"/>
              </a:spcAft>
            </a:pPr>
            <a:r>
              <a:rPr lang="en-US" sz="2000" kern="1200" dirty="0">
                <a:solidFill>
                  <a:srgbClr val="FFFFFF"/>
                </a:solidFill>
                <a:latin typeface="+mj-lt"/>
                <a:ea typeface="+mj-ea"/>
                <a:cs typeface="+mj-cs"/>
              </a:rPr>
              <a:t>Communication and Support</a:t>
            </a:r>
          </a:p>
        </p:txBody>
      </p:sp>
      <p:pic>
        <p:nvPicPr>
          <p:cNvPr id="3" name="Picture 2">
            <a:extLst>
              <a:ext uri="{FF2B5EF4-FFF2-40B4-BE49-F238E27FC236}">
                <a16:creationId xmlns:a16="http://schemas.microsoft.com/office/drawing/2014/main" id="{B122DAC1-3EA9-171A-3476-25B204DD63FD}"/>
              </a:ext>
            </a:extLst>
          </p:cNvPr>
          <p:cNvPicPr>
            <a:picLocks noChangeAspect="1"/>
          </p:cNvPicPr>
          <p:nvPr/>
        </p:nvPicPr>
        <p:blipFill rotWithShape="1">
          <a:blip r:embed="rId2"/>
          <a:srcRect r="19890" b="17549"/>
          <a:stretch/>
        </p:blipFill>
        <p:spPr>
          <a:xfrm>
            <a:off x="221691" y="1140270"/>
            <a:ext cx="3334363" cy="1921807"/>
          </a:xfrm>
          <a:prstGeom prst="rect">
            <a:avLst/>
          </a:prstGeom>
          <a:ln>
            <a:noFill/>
          </a:ln>
          <a:effectLst>
            <a:softEdge rad="112500"/>
          </a:effectLst>
        </p:spPr>
      </p:pic>
      <p:sp>
        <p:nvSpPr>
          <p:cNvPr id="5" name="TextBox 4">
            <a:extLst>
              <a:ext uri="{FF2B5EF4-FFF2-40B4-BE49-F238E27FC236}">
                <a16:creationId xmlns:a16="http://schemas.microsoft.com/office/drawing/2014/main" id="{A1BAD1ED-4D4B-4212-9561-4DEA11EF1CB9}"/>
              </a:ext>
            </a:extLst>
          </p:cNvPr>
          <p:cNvSpPr txBox="1"/>
          <p:nvPr/>
        </p:nvSpPr>
        <p:spPr>
          <a:xfrm>
            <a:off x="708900" y="1999767"/>
            <a:ext cx="6272910" cy="4456985"/>
          </a:xfrm>
          <a:prstGeom prst="rect">
            <a:avLst/>
          </a:prstGeom>
        </p:spPr>
        <p:txBody>
          <a:bodyPr vert="horz" lIns="91440" tIns="45720" rIns="91440" bIns="45720" rtlCol="0">
            <a:normAutofit/>
          </a:bodyPr>
          <a:lstStyle/>
          <a:p>
            <a:pPr>
              <a:lnSpc>
                <a:spcPct val="90000"/>
              </a:lnSpc>
              <a:spcAft>
                <a:spcPts val="600"/>
              </a:spcAft>
            </a:pPr>
            <a:endParaRPr lang="en-US" sz="2800" dirty="0">
              <a:solidFill>
                <a:schemeClr val="bg1"/>
              </a:solidFill>
            </a:endParaRPr>
          </a:p>
        </p:txBody>
      </p:sp>
      <p:sp>
        <p:nvSpPr>
          <p:cNvPr id="6" name="TextBox 5">
            <a:extLst>
              <a:ext uri="{FF2B5EF4-FFF2-40B4-BE49-F238E27FC236}">
                <a16:creationId xmlns:a16="http://schemas.microsoft.com/office/drawing/2014/main" id="{71DC65E2-9068-A228-CDE2-B0B50406DC21}"/>
              </a:ext>
            </a:extLst>
          </p:cNvPr>
          <p:cNvSpPr txBox="1"/>
          <p:nvPr/>
        </p:nvSpPr>
        <p:spPr>
          <a:xfrm>
            <a:off x="3575910" y="240804"/>
            <a:ext cx="8229599" cy="6617196"/>
          </a:xfrm>
          <a:prstGeom prst="rect">
            <a:avLst/>
          </a:prstGeom>
          <a:noFill/>
        </p:spPr>
        <p:txBody>
          <a:bodyPr wrap="square" rtlCol="0">
            <a:spAutoFit/>
          </a:bodyPr>
          <a:lstStyle/>
          <a:p>
            <a:r>
              <a:rPr lang="en-US" sz="4400" i="1" u="sng" dirty="0">
                <a:latin typeface="Bell MT" panose="02020503060305020303" pitchFamily="18" charset="0"/>
              </a:rPr>
              <a:t>Communication and Student Support</a:t>
            </a:r>
          </a:p>
          <a:p>
            <a:endParaRPr lang="en-US" sz="2400" i="1" u="sng" dirty="0">
              <a:solidFill>
                <a:schemeClr val="accent1"/>
              </a:solidFill>
              <a:latin typeface="Bell MT" panose="02020503060305020303" pitchFamily="18" charset="0"/>
            </a:endParaRPr>
          </a:p>
          <a:p>
            <a:r>
              <a:rPr lang="en-US" sz="2800" i="1" u="sng" dirty="0">
                <a:solidFill>
                  <a:schemeClr val="accent1"/>
                </a:solidFill>
                <a:latin typeface="Bell MT" panose="02020503060305020303" pitchFamily="18" charset="0"/>
              </a:rPr>
              <a:t>Microsoft TEAMS</a:t>
            </a:r>
            <a:r>
              <a:rPr lang="en-US" sz="2800" i="1" dirty="0">
                <a:solidFill>
                  <a:schemeClr val="accent1"/>
                </a:solidFill>
                <a:latin typeface="Bell MT" panose="02020503060305020303" pitchFamily="18" charset="0"/>
              </a:rPr>
              <a:t>-  </a:t>
            </a:r>
            <a:r>
              <a:rPr lang="en-US" sz="2800" i="1" dirty="0">
                <a:latin typeface="Bell MT" panose="02020503060305020303" pitchFamily="18" charset="0"/>
              </a:rPr>
              <a:t> I will update our World History Team daily with assignments, power-points, and additional resource materials to help support learning.  Students can use the Daily Agenda Channel on our TEAMS page to keep up- to-date.</a:t>
            </a:r>
            <a:endParaRPr lang="en-US" sz="2800" i="1" u="sng" dirty="0">
              <a:latin typeface="Bell MT" panose="02020503060305020303" pitchFamily="18" charset="0"/>
            </a:endParaRPr>
          </a:p>
          <a:p>
            <a:r>
              <a:rPr lang="en-US" sz="2800" i="1" u="sng" dirty="0">
                <a:solidFill>
                  <a:schemeClr val="accent6"/>
                </a:solidFill>
                <a:latin typeface="Bell MT" panose="02020503060305020303" pitchFamily="18" charset="0"/>
              </a:rPr>
              <a:t>Remind APP</a:t>
            </a:r>
            <a:r>
              <a:rPr lang="en-US" sz="2800" i="1" dirty="0">
                <a:solidFill>
                  <a:schemeClr val="accent6"/>
                </a:solidFill>
                <a:latin typeface="Bell MT" panose="02020503060305020303" pitchFamily="18" charset="0"/>
              </a:rPr>
              <a:t>- </a:t>
            </a:r>
            <a:r>
              <a:rPr lang="en-US" sz="2800" i="1" dirty="0">
                <a:latin typeface="Bell MT" panose="02020503060305020303" pitchFamily="18" charset="0"/>
              </a:rPr>
              <a:t>I will send important reminders to students and families for homework and projects.  In addition, if there are changes in the calendar/schedule.</a:t>
            </a:r>
          </a:p>
          <a:p>
            <a:r>
              <a:rPr lang="en-US" sz="2800" i="1" u="sng" dirty="0">
                <a:solidFill>
                  <a:srgbClr val="7030A0"/>
                </a:solidFill>
                <a:latin typeface="Bell MT" panose="02020503060305020303" pitchFamily="18" charset="0"/>
              </a:rPr>
              <a:t>Teacher Planning Period</a:t>
            </a:r>
            <a:r>
              <a:rPr lang="en-US" sz="2800" i="1" dirty="0">
                <a:solidFill>
                  <a:srgbClr val="7030A0"/>
                </a:solidFill>
                <a:latin typeface="Bell MT" panose="02020503060305020303" pitchFamily="18" charset="0"/>
              </a:rPr>
              <a:t>- </a:t>
            </a:r>
            <a:r>
              <a:rPr lang="en-US" sz="2800" i="1" dirty="0">
                <a:latin typeface="Bell MT" panose="02020503060305020303" pitchFamily="18" charset="0"/>
              </a:rPr>
              <a:t>I am available during 1</a:t>
            </a:r>
            <a:r>
              <a:rPr lang="en-US" sz="2800" i="1" baseline="30000" dirty="0">
                <a:latin typeface="Bell MT" panose="02020503060305020303" pitchFamily="18" charset="0"/>
              </a:rPr>
              <a:t>st</a:t>
            </a:r>
            <a:r>
              <a:rPr lang="en-US" sz="2800" i="1" dirty="0">
                <a:latin typeface="Bell MT" panose="02020503060305020303" pitchFamily="18" charset="0"/>
              </a:rPr>
              <a:t> and 2</a:t>
            </a:r>
            <a:r>
              <a:rPr lang="en-US" sz="2800" i="1" baseline="30000" dirty="0">
                <a:latin typeface="Bell MT" panose="02020503060305020303" pitchFamily="18" charset="0"/>
              </a:rPr>
              <a:t>nd</a:t>
            </a:r>
            <a:r>
              <a:rPr lang="en-US" sz="2800" i="1" dirty="0">
                <a:latin typeface="Bell MT" panose="02020503060305020303" pitchFamily="18" charset="0"/>
              </a:rPr>
              <a:t>  lunch in my classroom to help support students.  Students are welcome to bring their lunch and work on assignments with teacher support and guidance. </a:t>
            </a:r>
          </a:p>
          <a:p>
            <a:endParaRPr lang="en-US" sz="2000" dirty="0"/>
          </a:p>
        </p:txBody>
      </p:sp>
    </p:spTree>
    <p:extLst>
      <p:ext uri="{BB962C8B-B14F-4D97-AF65-F5344CB8AC3E}">
        <p14:creationId xmlns:p14="http://schemas.microsoft.com/office/powerpoint/2010/main" val="4179758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1AB7C6F-C147-2E65-7497-77F73C59C45B}"/>
              </a:ext>
            </a:extLst>
          </p:cNvPr>
          <p:cNvPicPr>
            <a:picLocks noChangeAspect="1"/>
          </p:cNvPicPr>
          <p:nvPr/>
        </p:nvPicPr>
        <p:blipFill rotWithShape="1">
          <a:blip r:embed="rId2"/>
          <a:srcRect r="-1" b="4333"/>
          <a:stretch/>
        </p:blipFill>
        <p:spPr>
          <a:xfrm>
            <a:off x="321733" y="321733"/>
            <a:ext cx="11548534" cy="6214534"/>
          </a:xfrm>
          <a:prstGeom prst="rect">
            <a:avLst/>
          </a:prstGeom>
        </p:spPr>
      </p:pic>
      <p:pic>
        <p:nvPicPr>
          <p:cNvPr id="3" name="Picture 2">
            <a:extLst>
              <a:ext uri="{FF2B5EF4-FFF2-40B4-BE49-F238E27FC236}">
                <a16:creationId xmlns:a16="http://schemas.microsoft.com/office/drawing/2014/main" id="{E1D42819-E8F1-D207-1934-3D33CF2B9B98}"/>
              </a:ext>
            </a:extLst>
          </p:cNvPr>
          <p:cNvPicPr>
            <a:picLocks noChangeAspect="1"/>
          </p:cNvPicPr>
          <p:nvPr/>
        </p:nvPicPr>
        <p:blipFill>
          <a:blip r:embed="rId3"/>
          <a:stretch>
            <a:fillRect/>
          </a:stretch>
        </p:blipFill>
        <p:spPr>
          <a:xfrm>
            <a:off x="1000832" y="1233839"/>
            <a:ext cx="10190335" cy="5186223"/>
          </a:xfrm>
          <a:prstGeom prst="rect">
            <a:avLst/>
          </a:prstGeom>
        </p:spPr>
      </p:pic>
      <p:sp>
        <p:nvSpPr>
          <p:cNvPr id="7" name="TextBox 6">
            <a:extLst>
              <a:ext uri="{FF2B5EF4-FFF2-40B4-BE49-F238E27FC236}">
                <a16:creationId xmlns:a16="http://schemas.microsoft.com/office/drawing/2014/main" id="{394106CC-C0EE-CA6D-E3C1-FBC371762CB4}"/>
              </a:ext>
            </a:extLst>
          </p:cNvPr>
          <p:cNvSpPr txBox="1"/>
          <p:nvPr/>
        </p:nvSpPr>
        <p:spPr>
          <a:xfrm>
            <a:off x="2209800" y="437938"/>
            <a:ext cx="7477125"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1" u="sng" strike="noStrike" kern="1200" cap="none" spc="0" normalizeH="0" baseline="0" noProof="0" dirty="0">
                <a:ln>
                  <a:noFill/>
                </a:ln>
                <a:effectLst/>
                <a:uLnTx/>
                <a:uFillTx/>
                <a:latin typeface="Bell MT" panose="02020503060305020303" pitchFamily="18" charset="0"/>
                <a:ea typeface="+mn-ea"/>
                <a:cs typeface="+mn-cs"/>
              </a:rPr>
              <a:t>Rogers Bell Schedule 2022-23</a:t>
            </a:r>
          </a:p>
        </p:txBody>
      </p:sp>
    </p:spTree>
    <p:extLst>
      <p:ext uri="{BB962C8B-B14F-4D97-AF65-F5344CB8AC3E}">
        <p14:creationId xmlns:p14="http://schemas.microsoft.com/office/powerpoint/2010/main" val="2708035566"/>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11454</TotalTime>
  <Words>784</Words>
  <Application>Microsoft Office PowerPoint</Application>
  <PresentationFormat>Widescreen</PresentationFormat>
  <Paragraphs>71</Paragraphs>
  <Slides>11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vt:i4>
      </vt:variant>
    </vt:vector>
  </HeadingPairs>
  <TitlesOfParts>
    <vt:vector size="21" baseType="lpstr">
      <vt:lpstr>Arial</vt:lpstr>
      <vt:lpstr>Bell MT</vt:lpstr>
      <vt:lpstr>Bernard MT Condensed</vt:lpstr>
      <vt:lpstr>Calibri</vt:lpstr>
      <vt:lpstr>Calibri Light</vt:lpstr>
      <vt:lpstr>Symbol</vt:lpstr>
      <vt:lpstr>Times</vt:lpstr>
      <vt:lpstr>Times New Roman</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Cheri Hacker</dc:creator>
  <cp:lastModifiedBy>Heather Gomez</cp:lastModifiedBy>
  <cp:revision>10</cp:revision>
  <dcterms:created xsi:type="dcterms:W3CDTF">2021-09-08T01:40:56Z</dcterms:created>
  <dcterms:modified xsi:type="dcterms:W3CDTF">2022-08-31T17:29:55Z</dcterms:modified>
</cp:coreProperties>
</file>